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79" r:id="rId4"/>
    <p:sldId id="284" r:id="rId5"/>
    <p:sldId id="285" r:id="rId6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72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17660648711E-2"/>
          <c:y val="5.0334478985106526E-2"/>
          <c:w val="0.9520242796003302"/>
          <c:h val="0.59444092126441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1.2307692307692308</c:v>
                </c:pt>
                <c:pt idx="1">
                  <c:v>1.4</c:v>
                </c:pt>
                <c:pt idx="2">
                  <c:v>1.5</c:v>
                </c:pt>
                <c:pt idx="3">
                  <c:v>1.4</c:v>
                </c:pt>
                <c:pt idx="4">
                  <c:v>1.4285714285714286</c:v>
                </c:pt>
                <c:pt idx="5">
                  <c:v>1.7</c:v>
                </c:pt>
                <c:pt idx="6">
                  <c:v>1.4444444444444444</c:v>
                </c:pt>
                <c:pt idx="7">
                  <c:v>1.3333333333333333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9-4BF9-9019-72BCCA619C21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1.2307692307692308</c:v>
                </c:pt>
                <c:pt idx="1">
                  <c:v>1.2</c:v>
                </c:pt>
                <c:pt idx="2">
                  <c:v>1.6666666666666667</c:v>
                </c:pt>
                <c:pt idx="3">
                  <c:v>1.6</c:v>
                </c:pt>
                <c:pt idx="4">
                  <c:v>1.2307692307692308</c:v>
                </c:pt>
                <c:pt idx="5">
                  <c:v>1.45</c:v>
                </c:pt>
                <c:pt idx="6">
                  <c:v>1.3333333333333333</c:v>
                </c:pt>
                <c:pt idx="7">
                  <c:v>1.2222222222222223</c:v>
                </c:pt>
                <c:pt idx="8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9-4BF9-9019-72BCCA619C21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1.5384615384615385</c:v>
                </c:pt>
                <c:pt idx="1">
                  <c:v>2</c:v>
                </c:pt>
                <c:pt idx="2">
                  <c:v>2.3333333333333335</c:v>
                </c:pt>
                <c:pt idx="3">
                  <c:v>1.3333333333333333</c:v>
                </c:pt>
                <c:pt idx="4">
                  <c:v>1.3571428571428572</c:v>
                </c:pt>
                <c:pt idx="5">
                  <c:v>1.9473684210526316</c:v>
                </c:pt>
                <c:pt idx="6">
                  <c:v>2.1111111111111112</c:v>
                </c:pt>
                <c:pt idx="7">
                  <c:v>1.5</c:v>
                </c:pt>
                <c:pt idx="8">
                  <c:v>2.7142857142857144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89-4BF9-9019-72BCCA619C21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1.3076923076923077</c:v>
                </c:pt>
                <c:pt idx="1">
                  <c:v>1.8888888888888888</c:v>
                </c:pt>
                <c:pt idx="2">
                  <c:v>1.8333333333333333</c:v>
                </c:pt>
                <c:pt idx="3">
                  <c:v>2</c:v>
                </c:pt>
                <c:pt idx="4">
                  <c:v>1.5384615384615385</c:v>
                </c:pt>
                <c:pt idx="5">
                  <c:v>2.0499999999999998</c:v>
                </c:pt>
                <c:pt idx="6">
                  <c:v>1.8888888888888888</c:v>
                </c:pt>
                <c:pt idx="7">
                  <c:v>1.8333333333333333</c:v>
                </c:pt>
                <c:pt idx="8">
                  <c:v>2.8333333333333335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89-4BF9-9019-72BCCA619C21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1.3076923076923077</c:v>
                </c:pt>
                <c:pt idx="1">
                  <c:v>1.3</c:v>
                </c:pt>
                <c:pt idx="2">
                  <c:v>1.5</c:v>
                </c:pt>
                <c:pt idx="3">
                  <c:v>1.75</c:v>
                </c:pt>
                <c:pt idx="4">
                  <c:v>1.2727272727272727</c:v>
                </c:pt>
                <c:pt idx="5">
                  <c:v>1.7894736842105263</c:v>
                </c:pt>
                <c:pt idx="6">
                  <c:v>1.4444444444444444</c:v>
                </c:pt>
                <c:pt idx="7">
                  <c:v>1.375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89-4BF9-9019-72BCCA619C21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1.1538461538461537</c:v>
                </c:pt>
                <c:pt idx="1">
                  <c:v>1.1000000000000001</c:v>
                </c:pt>
                <c:pt idx="2">
                  <c:v>1.8333333333333333</c:v>
                </c:pt>
                <c:pt idx="3">
                  <c:v>1.3333333333333333</c:v>
                </c:pt>
                <c:pt idx="4">
                  <c:v>1.2307692307692308</c:v>
                </c:pt>
                <c:pt idx="5">
                  <c:v>1.45</c:v>
                </c:pt>
                <c:pt idx="6">
                  <c:v>1.25</c:v>
                </c:pt>
                <c:pt idx="7">
                  <c:v>1.1111111111111112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89-4BF9-9019-72BCCA619C21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1.3076923076923077</c:v>
                </c:pt>
                <c:pt idx="1">
                  <c:v>1.6666666666666667</c:v>
                </c:pt>
                <c:pt idx="2">
                  <c:v>1.8333333333333333</c:v>
                </c:pt>
                <c:pt idx="3">
                  <c:v>1.3333333333333333</c:v>
                </c:pt>
                <c:pt idx="4">
                  <c:v>1.2857142857142858</c:v>
                </c:pt>
                <c:pt idx="5">
                  <c:v>2.15</c:v>
                </c:pt>
                <c:pt idx="6">
                  <c:v>1.7777777777777777</c:v>
                </c:pt>
                <c:pt idx="7">
                  <c:v>1.625</c:v>
                </c:pt>
                <c:pt idx="8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89-4BF9-9019-72BCCA619C21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1.6153846153846154</c:v>
                </c:pt>
                <c:pt idx="1">
                  <c:v>1.2</c:v>
                </c:pt>
                <c:pt idx="2">
                  <c:v>1.6</c:v>
                </c:pt>
                <c:pt idx="3">
                  <c:v>1.4</c:v>
                </c:pt>
                <c:pt idx="4">
                  <c:v>1.25</c:v>
                </c:pt>
                <c:pt idx="5">
                  <c:v>2.25</c:v>
                </c:pt>
                <c:pt idx="6">
                  <c:v>1.625</c:v>
                </c:pt>
                <c:pt idx="7">
                  <c:v>1.4</c:v>
                </c:pt>
                <c:pt idx="8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89-4BF9-9019-72BCCA619C21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1.6153846153846154</c:v>
                </c:pt>
                <c:pt idx="1">
                  <c:v>1.375</c:v>
                </c:pt>
                <c:pt idx="2">
                  <c:v>1.3333333333333333</c:v>
                </c:pt>
                <c:pt idx="3">
                  <c:v>1.5</c:v>
                </c:pt>
                <c:pt idx="4">
                  <c:v>1.2222222222222223</c:v>
                </c:pt>
                <c:pt idx="5">
                  <c:v>1.6363636363636365</c:v>
                </c:pt>
                <c:pt idx="6">
                  <c:v>1.3333333333333333</c:v>
                </c:pt>
                <c:pt idx="7">
                  <c:v>1.2</c:v>
                </c:pt>
                <c:pt idx="8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89-4BF9-9019-72BCCA619C21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1.3076923076923077</c:v>
                </c:pt>
                <c:pt idx="1">
                  <c:v>1.2</c:v>
                </c:pt>
                <c:pt idx="2">
                  <c:v>1.5</c:v>
                </c:pt>
                <c:pt idx="3">
                  <c:v>1.1666666666666667</c:v>
                </c:pt>
                <c:pt idx="4">
                  <c:v>1.0909090909090908</c:v>
                </c:pt>
                <c:pt idx="5">
                  <c:v>1.95</c:v>
                </c:pt>
                <c:pt idx="6">
                  <c:v>1.4444444444444444</c:v>
                </c:pt>
                <c:pt idx="7">
                  <c:v>1.4285714285714286</c:v>
                </c:pt>
                <c:pt idx="8">
                  <c:v>1.8571428571428572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89-4BF9-9019-72BCCA619C21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2</c:v>
                </c:pt>
                <c:pt idx="1">
                  <c:v>1.625</c:v>
                </c:pt>
                <c:pt idx="2">
                  <c:v>2</c:v>
                </c:pt>
                <c:pt idx="3">
                  <c:v>2</c:v>
                </c:pt>
                <c:pt idx="4">
                  <c:v>1.4285714285714286</c:v>
                </c:pt>
                <c:pt idx="5">
                  <c:v>1.75</c:v>
                </c:pt>
                <c:pt idx="6">
                  <c:v>1.4285714285714286</c:v>
                </c:pt>
                <c:pt idx="7">
                  <c:v>1.5</c:v>
                </c:pt>
                <c:pt idx="8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89-4BF9-9019-72BCCA619C21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1.5</c:v>
                </c:pt>
                <c:pt idx="1">
                  <c:v>1.6</c:v>
                </c:pt>
                <c:pt idx="2">
                  <c:v>2.5</c:v>
                </c:pt>
                <c:pt idx="3">
                  <c:v>2</c:v>
                </c:pt>
                <c:pt idx="4">
                  <c:v>1.5454545454545454</c:v>
                </c:pt>
                <c:pt idx="5">
                  <c:v>2.8</c:v>
                </c:pt>
                <c:pt idx="6">
                  <c:v>2</c:v>
                </c:pt>
                <c:pt idx="7">
                  <c:v>1.7142857142857142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89-4BF9-9019-72BCCA619C21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1.2307692307692308</c:v>
                </c:pt>
                <c:pt idx="1">
                  <c:v>1.7</c:v>
                </c:pt>
                <c:pt idx="2">
                  <c:v>2.1666666666666665</c:v>
                </c:pt>
                <c:pt idx="3">
                  <c:v>1.3333333333333333</c:v>
                </c:pt>
                <c:pt idx="4">
                  <c:v>1.7142857142857142</c:v>
                </c:pt>
                <c:pt idx="5">
                  <c:v>1.8421052631578947</c:v>
                </c:pt>
                <c:pt idx="6">
                  <c:v>1.1111111111111112</c:v>
                </c:pt>
                <c:pt idx="7">
                  <c:v>1.1111111111111112</c:v>
                </c:pt>
                <c:pt idx="8">
                  <c:v>1.8571428571428572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89-4BF9-9019-72BCCA619C21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1.1538461538461537</c:v>
                </c:pt>
                <c:pt idx="1">
                  <c:v>1.6</c:v>
                </c:pt>
                <c:pt idx="2">
                  <c:v>1.1666666666666667</c:v>
                </c:pt>
                <c:pt idx="3">
                  <c:v>1.2</c:v>
                </c:pt>
                <c:pt idx="4">
                  <c:v>1.4615384615384615</c:v>
                </c:pt>
                <c:pt idx="5">
                  <c:v>1.7</c:v>
                </c:pt>
                <c:pt idx="6">
                  <c:v>1.2222222222222223</c:v>
                </c:pt>
                <c:pt idx="7">
                  <c:v>1.25</c:v>
                </c:pt>
                <c:pt idx="8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D89-4BF9-9019-72BCCA619C21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1.5384615384615385</c:v>
                </c:pt>
                <c:pt idx="1">
                  <c:v>1.9</c:v>
                </c:pt>
                <c:pt idx="2">
                  <c:v>2.5</c:v>
                </c:pt>
                <c:pt idx="3">
                  <c:v>1.6666666666666667</c:v>
                </c:pt>
                <c:pt idx="4">
                  <c:v>1.5</c:v>
                </c:pt>
                <c:pt idx="5">
                  <c:v>2.1</c:v>
                </c:pt>
                <c:pt idx="6">
                  <c:v>1.8888888888888888</c:v>
                </c:pt>
                <c:pt idx="7">
                  <c:v>1.875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D89-4BF9-9019-72BCCA619C21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1.3076923076923077</c:v>
                </c:pt>
                <c:pt idx="1">
                  <c:v>1.1000000000000001</c:v>
                </c:pt>
                <c:pt idx="2">
                  <c:v>2</c:v>
                </c:pt>
                <c:pt idx="3">
                  <c:v>1.5</c:v>
                </c:pt>
                <c:pt idx="4">
                  <c:v>1.4615384615384615</c:v>
                </c:pt>
                <c:pt idx="5">
                  <c:v>1.8888888888888888</c:v>
                </c:pt>
                <c:pt idx="6">
                  <c:v>1.25</c:v>
                </c:pt>
                <c:pt idx="7">
                  <c:v>1.5555555555555556</c:v>
                </c:pt>
                <c:pt idx="8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D89-4BF9-9019-72BCCA619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498806996363876E-2"/>
          <c:y val="0.74964638793029026"/>
          <c:w val="0.97308225274947813"/>
          <c:h val="0.21286996684868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3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9.1609051320196686E-2"/>
          <c:w val="0.9520242796003302"/>
          <c:h val="0.78812954750163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1.2203389830508475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6-4F19-93EA-03D98BCEBC80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1.3728813559322033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6-4F19-93EA-03D98BCEBC80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1.8363636363636364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F6-4F19-93EA-03D98BCEBC80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1.4406779661016949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F6-4F19-93EA-03D98BCEBC80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1.1896551724137931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F6-4F19-93EA-03D98BCEBC80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1.2280701754385965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F6-4F19-93EA-03D98BCEBC80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1.4385964912280702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F6-4F19-93EA-03D98BCEBC80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F6-4F19-93EA-03D98BCEBC80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F6-4F19-93EA-03D98BCEBC80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1.2037037037037037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F6-4F19-93EA-03D98BCEBC80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1.5384615384615385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F6-4F19-93EA-03D98BCEBC80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1.7321428571428572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BF6-4F19-93EA-03D98BCEBC80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1.3050847457627119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F6-4F19-93EA-03D98BCEBC80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1.5593220338983051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BF6-4F19-93EA-03D98BCEBC80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2.425925925925926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BF6-4F19-93EA-03D98BCEBC80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1.2142857142857142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BF6-4F19-93EA-03D98BCEB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3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5.2541460174186691E-2"/>
          <c:w val="0.9520242796003302"/>
          <c:h val="0.83563787246663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Pivot!$B$29:$B$33</c:f>
              <c:numCache>
                <c:formatCode>0.0</c:formatCode>
                <c:ptCount val="4"/>
                <c:pt idx="0">
                  <c:v>1.125</c:v>
                </c:pt>
                <c:pt idx="1">
                  <c:v>1</c:v>
                </c:pt>
                <c:pt idx="2">
                  <c:v>1.1818181818181819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9-444E-B630-ADAF64FDD9F0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Pivot!$C$29:$C$33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1.0909090909090908</c:v>
                </c:pt>
                <c:pt idx="3">
                  <c:v>1.3125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9-444E-B630-ADAF64FDD9F0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Pivot!$D$29:$D$33</c:f>
              <c:numCache>
                <c:formatCode>0.0</c:formatCode>
                <c:ptCount val="4"/>
                <c:pt idx="0">
                  <c:v>1.125</c:v>
                </c:pt>
                <c:pt idx="1">
                  <c:v>1.25</c:v>
                </c:pt>
                <c:pt idx="2">
                  <c:v>1.2727272727272727</c:v>
                </c:pt>
                <c:pt idx="3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9-444E-B630-ADAF64FDD9F0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Pivot!$E$29:$E$33</c:f>
              <c:numCache>
                <c:formatCode>0.0</c:formatCode>
                <c:ptCount val="4"/>
                <c:pt idx="0">
                  <c:v>1.25</c:v>
                </c:pt>
                <c:pt idx="1">
                  <c:v>1.25</c:v>
                </c:pt>
                <c:pt idx="2">
                  <c:v>1.1818181818181819</c:v>
                </c:pt>
                <c:pt idx="3">
                  <c:v>1.8666666666666667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49-444E-B630-ADAF64FDD9F0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Pivot!$F$29:$F$33</c:f>
              <c:numCache>
                <c:formatCode>0.0</c:formatCode>
                <c:ptCount val="4"/>
                <c:pt idx="0">
                  <c:v>1.25</c:v>
                </c:pt>
                <c:pt idx="1">
                  <c:v>1</c:v>
                </c:pt>
                <c:pt idx="2">
                  <c:v>1.1818181818181819</c:v>
                </c:pt>
                <c:pt idx="3">
                  <c:v>1.6875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49-444E-B630-ADAF64FDD9F0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Pivot!$G$29:$G$33</c:f>
              <c:numCache>
                <c:formatCode>0.0</c:formatCode>
                <c:ptCount val="4"/>
                <c:pt idx="0">
                  <c:v>1.125</c:v>
                </c:pt>
                <c:pt idx="1">
                  <c:v>1</c:v>
                </c:pt>
                <c:pt idx="2">
                  <c:v>1.1818181818181819</c:v>
                </c:pt>
                <c:pt idx="3">
                  <c:v>1.4666666666666666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49-444E-B630-ADAF64FDD9F0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Pivot!$H$29:$H$33</c:f>
              <c:numCache>
                <c:formatCode>0.0</c:formatCode>
                <c:ptCount val="4"/>
                <c:pt idx="0">
                  <c:v>1.125</c:v>
                </c:pt>
                <c:pt idx="1">
                  <c:v>1</c:v>
                </c:pt>
                <c:pt idx="2">
                  <c:v>1.2727272727272727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49-444E-B630-ADAF64FDD9F0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Pivot!$I$29:$I$33</c:f>
              <c:numCache>
                <c:formatCode>0.0</c:formatCode>
                <c:ptCount val="4"/>
                <c:pt idx="0">
                  <c:v>1.125</c:v>
                </c:pt>
                <c:pt idx="1">
                  <c:v>1</c:v>
                </c:pt>
                <c:pt idx="2">
                  <c:v>1.3</c:v>
                </c:pt>
                <c:pt idx="3">
                  <c:v>1.9375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49-444E-B630-ADAF64FDD9F0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Pivot!$J$29:$J$33</c:f>
              <c:numCache>
                <c:formatCode>0.0</c:formatCode>
                <c:ptCount val="4"/>
                <c:pt idx="0">
                  <c:v>1.125</c:v>
                </c:pt>
                <c:pt idx="1">
                  <c:v>1.5</c:v>
                </c:pt>
                <c:pt idx="2">
                  <c:v>1.3</c:v>
                </c:pt>
                <c:pt idx="3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49-444E-B630-ADAF64FDD9F0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Pivot!$K$29:$K$33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1.0909090909090908</c:v>
                </c:pt>
                <c:pt idx="3">
                  <c:v>2.0625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49-444E-B630-ADAF64FDD9F0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Pivot!$L$29:$L$33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1.4444444444444444</c:v>
                </c:pt>
                <c:pt idx="3">
                  <c:v>1.8666666666666667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49-444E-B630-ADAF64FDD9F0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Pivot!$M$29:$M$33</c:f>
              <c:numCache>
                <c:formatCode>0.0</c:formatCode>
                <c:ptCount val="4"/>
                <c:pt idx="0">
                  <c:v>1.1428571428571428</c:v>
                </c:pt>
                <c:pt idx="1">
                  <c:v>1</c:v>
                </c:pt>
                <c:pt idx="2">
                  <c:v>1.4</c:v>
                </c:pt>
                <c:pt idx="3">
                  <c:v>2.1333333333333333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349-444E-B630-ADAF64FDD9F0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Pivot!$N$29:$N$33</c:f>
              <c:numCache>
                <c:formatCode>0.0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1</c:v>
                </c:pt>
                <c:pt idx="3">
                  <c:v>2.9375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49-444E-B630-ADAF64FDD9F0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Pivot!$O$29:$O$33</c:f>
              <c:numCache>
                <c:formatCode>0.0</c:formatCode>
                <c:ptCount val="4"/>
                <c:pt idx="0">
                  <c:v>1.125</c:v>
                </c:pt>
                <c:pt idx="1">
                  <c:v>1</c:v>
                </c:pt>
                <c:pt idx="2">
                  <c:v>1.2727272727272727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349-444E-B630-ADAF64FDD9F0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Pivot!$P$29:$P$33</c:f>
              <c:numCache>
                <c:formatCode>0.0</c:formatCode>
                <c:ptCount val="4"/>
                <c:pt idx="0">
                  <c:v>2</c:v>
                </c:pt>
                <c:pt idx="1">
                  <c:v>1.75</c:v>
                </c:pt>
                <c:pt idx="2">
                  <c:v>1.6363636363636365</c:v>
                </c:pt>
                <c:pt idx="3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349-444E-B630-ADAF64FDD9F0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Pivot!$Q$29:$Q$33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1.1818181818181819</c:v>
                </c:pt>
                <c:pt idx="3">
                  <c:v>1.9375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349-444E-B630-ADAF64FDD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3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8570584213E-2"/>
          <c:y val="7.4000930724413841E-2"/>
          <c:w val="0.9520242796003302"/>
          <c:h val="0.59321922229468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1.625</c:v>
                </c:pt>
                <c:pt idx="4">
                  <c:v>1.4705882352941178</c:v>
                </c:pt>
                <c:pt idx="5">
                  <c:v>1.6111111111111112</c:v>
                </c:pt>
                <c:pt idx="6">
                  <c:v>1.2666666666666666</c:v>
                </c:pt>
                <c:pt idx="7">
                  <c:v>1.6666666666666667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C-4D8C-912A-BDF8207B8B69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1.1428571428571428</c:v>
                </c:pt>
                <c:pt idx="1">
                  <c:v>1.8333333333333333</c:v>
                </c:pt>
                <c:pt idx="2">
                  <c:v>1</c:v>
                </c:pt>
                <c:pt idx="3">
                  <c:v>1.75</c:v>
                </c:pt>
                <c:pt idx="4">
                  <c:v>1.411764705882353</c:v>
                </c:pt>
                <c:pt idx="5">
                  <c:v>1.4444444444444444</c:v>
                </c:pt>
                <c:pt idx="6">
                  <c:v>1.2666666666666666</c:v>
                </c:pt>
                <c:pt idx="7">
                  <c:v>1.6923076923076923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C-4D8C-912A-BDF8207B8B69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1.2857142857142858</c:v>
                </c:pt>
                <c:pt idx="1">
                  <c:v>2.6666666666666665</c:v>
                </c:pt>
                <c:pt idx="2">
                  <c:v>1</c:v>
                </c:pt>
                <c:pt idx="3">
                  <c:v>1.625</c:v>
                </c:pt>
                <c:pt idx="4">
                  <c:v>1.2941176470588236</c:v>
                </c:pt>
                <c:pt idx="5">
                  <c:v>2.2941176470588234</c:v>
                </c:pt>
                <c:pt idx="6">
                  <c:v>1.4666666666666666</c:v>
                </c:pt>
                <c:pt idx="7">
                  <c:v>2.25</c:v>
                </c:pt>
                <c:pt idx="8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C-4D8C-912A-BDF8207B8B69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1.2380952380952381</c:v>
                </c:pt>
                <c:pt idx="1">
                  <c:v>1.8333333333333333</c:v>
                </c:pt>
                <c:pt idx="2">
                  <c:v>1</c:v>
                </c:pt>
                <c:pt idx="3">
                  <c:v>1.7142857142857142</c:v>
                </c:pt>
                <c:pt idx="4">
                  <c:v>1.588235294117647</c:v>
                </c:pt>
                <c:pt idx="5">
                  <c:v>1.3529411764705883</c:v>
                </c:pt>
                <c:pt idx="6">
                  <c:v>1.4</c:v>
                </c:pt>
                <c:pt idx="7">
                  <c:v>2.0833333333333335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BC-4D8C-912A-BDF8207B8B69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1.0952380952380953</c:v>
                </c:pt>
                <c:pt idx="1">
                  <c:v>1.8333333333333333</c:v>
                </c:pt>
                <c:pt idx="2">
                  <c:v>1</c:v>
                </c:pt>
                <c:pt idx="3">
                  <c:v>1.5</c:v>
                </c:pt>
                <c:pt idx="4">
                  <c:v>1.7058823529411764</c:v>
                </c:pt>
                <c:pt idx="5">
                  <c:v>1.1764705882352942</c:v>
                </c:pt>
                <c:pt idx="6">
                  <c:v>1.2857142857142858</c:v>
                </c:pt>
                <c:pt idx="7">
                  <c:v>2.1538461538461537</c:v>
                </c:pt>
                <c:pt idx="8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BC-4D8C-912A-BDF8207B8B69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</c:v>
                </c:pt>
                <c:pt idx="1">
                  <c:v>1.5</c:v>
                </c:pt>
                <c:pt idx="2">
                  <c:v>1</c:v>
                </c:pt>
                <c:pt idx="3">
                  <c:v>1.375</c:v>
                </c:pt>
                <c:pt idx="4">
                  <c:v>1.3529411764705883</c:v>
                </c:pt>
                <c:pt idx="5">
                  <c:v>1.5555555555555556</c:v>
                </c:pt>
                <c:pt idx="6">
                  <c:v>1.2</c:v>
                </c:pt>
                <c:pt idx="7">
                  <c:v>1.3846153846153846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BC-4D8C-912A-BDF8207B8B69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1.1904761904761905</c:v>
                </c:pt>
                <c:pt idx="1">
                  <c:v>1.8333333333333333</c:v>
                </c:pt>
                <c:pt idx="2">
                  <c:v>2</c:v>
                </c:pt>
                <c:pt idx="3">
                  <c:v>2</c:v>
                </c:pt>
                <c:pt idx="4">
                  <c:v>1.1764705882352942</c:v>
                </c:pt>
                <c:pt idx="5">
                  <c:v>2.4444444444444446</c:v>
                </c:pt>
                <c:pt idx="6">
                  <c:v>1.2</c:v>
                </c:pt>
                <c:pt idx="7">
                  <c:v>1.8461538461538463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BC-4D8C-912A-BDF8207B8B69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1.45</c:v>
                </c:pt>
                <c:pt idx="1">
                  <c:v>1.6666666666666667</c:v>
                </c:pt>
                <c:pt idx="2">
                  <c:v>1</c:v>
                </c:pt>
                <c:pt idx="3">
                  <c:v>1.8571428571428572</c:v>
                </c:pt>
                <c:pt idx="4">
                  <c:v>1.5</c:v>
                </c:pt>
                <c:pt idx="5">
                  <c:v>1.7647058823529411</c:v>
                </c:pt>
                <c:pt idx="6">
                  <c:v>1.2857142857142858</c:v>
                </c:pt>
                <c:pt idx="7">
                  <c:v>1.9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BC-4D8C-912A-BDF8207B8B69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1.6</c:v>
                </c:pt>
                <c:pt idx="1">
                  <c:v>1.75</c:v>
                </c:pt>
                <c:pt idx="2">
                  <c:v>1</c:v>
                </c:pt>
                <c:pt idx="3">
                  <c:v>1.25</c:v>
                </c:pt>
                <c:pt idx="4">
                  <c:v>1.5333333333333334</c:v>
                </c:pt>
                <c:pt idx="5">
                  <c:v>2.0769230769230771</c:v>
                </c:pt>
                <c:pt idx="6">
                  <c:v>1.0714285714285714</c:v>
                </c:pt>
                <c:pt idx="7">
                  <c:v>2.125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BC-4D8C-912A-BDF8207B8B69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1.1428571428571428</c:v>
                </c:pt>
                <c:pt idx="1">
                  <c:v>1.5</c:v>
                </c:pt>
                <c:pt idx="2">
                  <c:v>1</c:v>
                </c:pt>
                <c:pt idx="3">
                  <c:v>1.5</c:v>
                </c:pt>
                <c:pt idx="4">
                  <c:v>1.4375</c:v>
                </c:pt>
                <c:pt idx="5">
                  <c:v>1.6666666666666667</c:v>
                </c:pt>
                <c:pt idx="6">
                  <c:v>1.2857142857142858</c:v>
                </c:pt>
                <c:pt idx="7">
                  <c:v>1.3846153846153846</c:v>
                </c:pt>
                <c:pt idx="8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BC-4D8C-912A-BDF8207B8B69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1.3846153846153846</c:v>
                </c:pt>
                <c:pt idx="1">
                  <c:v>1.5</c:v>
                </c:pt>
                <c:pt idx="3">
                  <c:v>1.8333333333333333</c:v>
                </c:pt>
                <c:pt idx="4">
                  <c:v>1.5714285714285714</c:v>
                </c:pt>
                <c:pt idx="5">
                  <c:v>1.2777777777777777</c:v>
                </c:pt>
                <c:pt idx="6">
                  <c:v>1.5454545454545454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BC-4D8C-912A-BDF8207B8B69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1.4761904761904763</c:v>
                </c:pt>
                <c:pt idx="1">
                  <c:v>2.5</c:v>
                </c:pt>
                <c:pt idx="2">
                  <c:v>2</c:v>
                </c:pt>
                <c:pt idx="3">
                  <c:v>1.875</c:v>
                </c:pt>
                <c:pt idx="4">
                  <c:v>1.7058823529411764</c:v>
                </c:pt>
                <c:pt idx="5">
                  <c:v>2.0588235294117645</c:v>
                </c:pt>
                <c:pt idx="6">
                  <c:v>1.3076923076923077</c:v>
                </c:pt>
                <c:pt idx="7">
                  <c:v>2.0833333333333335</c:v>
                </c:pt>
                <c:pt idx="8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9BC-4D8C-912A-BDF8207B8B69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1.0476190476190477</c:v>
                </c:pt>
                <c:pt idx="1">
                  <c:v>2.1666666666666665</c:v>
                </c:pt>
                <c:pt idx="2">
                  <c:v>2</c:v>
                </c:pt>
                <c:pt idx="3">
                  <c:v>1.5</c:v>
                </c:pt>
                <c:pt idx="4">
                  <c:v>1.588235294117647</c:v>
                </c:pt>
                <c:pt idx="5">
                  <c:v>2.0555555555555554</c:v>
                </c:pt>
                <c:pt idx="6">
                  <c:v>1.0666666666666667</c:v>
                </c:pt>
                <c:pt idx="7">
                  <c:v>1.8461538461538463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BC-4D8C-912A-BDF8207B8B69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1.0952380952380953</c:v>
                </c:pt>
                <c:pt idx="1">
                  <c:v>2</c:v>
                </c:pt>
                <c:pt idx="2">
                  <c:v>1</c:v>
                </c:pt>
                <c:pt idx="3">
                  <c:v>1.7142857142857142</c:v>
                </c:pt>
                <c:pt idx="4">
                  <c:v>1.5294117647058822</c:v>
                </c:pt>
                <c:pt idx="5">
                  <c:v>1.3333333333333333</c:v>
                </c:pt>
                <c:pt idx="6">
                  <c:v>1.6666666666666667</c:v>
                </c:pt>
                <c:pt idx="7">
                  <c:v>1.6923076923076923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9BC-4D8C-912A-BDF8207B8B69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1.6666666666666667</c:v>
                </c:pt>
                <c:pt idx="1">
                  <c:v>2.8333333333333335</c:v>
                </c:pt>
                <c:pt idx="3">
                  <c:v>2.375</c:v>
                </c:pt>
                <c:pt idx="4">
                  <c:v>1.588235294117647</c:v>
                </c:pt>
                <c:pt idx="5">
                  <c:v>2.1764705882352939</c:v>
                </c:pt>
                <c:pt idx="6">
                  <c:v>1.9333333333333333</c:v>
                </c:pt>
                <c:pt idx="7">
                  <c:v>1.8888888888888888</c:v>
                </c:pt>
                <c:pt idx="8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BC-4D8C-912A-BDF8207B8B69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1.0952380952380953</c:v>
                </c:pt>
                <c:pt idx="1">
                  <c:v>1.5</c:v>
                </c:pt>
                <c:pt idx="2">
                  <c:v>1</c:v>
                </c:pt>
                <c:pt idx="3">
                  <c:v>1.7142857142857142</c:v>
                </c:pt>
                <c:pt idx="4">
                  <c:v>1.5</c:v>
                </c:pt>
                <c:pt idx="5">
                  <c:v>2</c:v>
                </c:pt>
                <c:pt idx="6">
                  <c:v>1.3333333333333333</c:v>
                </c:pt>
                <c:pt idx="7">
                  <c:v>1.75</c:v>
                </c:pt>
                <c:pt idx="8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9BC-4D8C-912A-BDF8207B8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814190240394707E-2"/>
          <c:y val="0.73678096118145286"/>
          <c:w val="0.98608122161066092"/>
          <c:h val="0.26053194736569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72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8.2168056493204439E-2"/>
          <c:w val="0.9520242796003302"/>
          <c:h val="0.796677174814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Pivot!$B$29:$B$33</c:f>
              <c:numCache>
                <c:formatCode>0.0</c:formatCode>
                <c:ptCount val="4"/>
                <c:pt idx="0">
                  <c:v>1.375</c:v>
                </c:pt>
                <c:pt idx="1">
                  <c:v>1</c:v>
                </c:pt>
                <c:pt idx="2">
                  <c:v>1.2857142857142858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0-4BA4-B222-CEA97C09B76A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Pivot!$C$29:$C$33</c:f>
              <c:numCache>
                <c:formatCode>0.0</c:formatCode>
                <c:ptCount val="4"/>
                <c:pt idx="0">
                  <c:v>1.125</c:v>
                </c:pt>
                <c:pt idx="1">
                  <c:v>1.1111111111111112</c:v>
                </c:pt>
                <c:pt idx="2">
                  <c:v>1.1428571428571428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0-4BA4-B222-CEA97C09B76A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Pivot!$D$29:$D$33</c:f>
              <c:numCache>
                <c:formatCode>0.0</c:formatCode>
                <c:ptCount val="4"/>
                <c:pt idx="0">
                  <c:v>2.125</c:v>
                </c:pt>
                <c:pt idx="1">
                  <c:v>1.125</c:v>
                </c:pt>
                <c:pt idx="2">
                  <c:v>1.5714285714285714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20-4BA4-B222-CEA97C09B76A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Pivot!$E$29:$E$33</c:f>
              <c:numCache>
                <c:formatCode>0.0</c:formatCode>
                <c:ptCount val="4"/>
                <c:pt idx="0">
                  <c:v>1.3333333333333333</c:v>
                </c:pt>
                <c:pt idx="1">
                  <c:v>1.125</c:v>
                </c:pt>
                <c:pt idx="2">
                  <c:v>1.5714285714285714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20-4BA4-B222-CEA97C09B76A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Pivot!$F$29:$F$33</c:f>
              <c:numCache>
                <c:formatCode>0.0</c:formatCode>
                <c:ptCount val="4"/>
                <c:pt idx="0">
                  <c:v>1.625</c:v>
                </c:pt>
                <c:pt idx="1">
                  <c:v>1.1111111111111112</c:v>
                </c:pt>
                <c:pt idx="2">
                  <c:v>1.4285714285714286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0-4BA4-B222-CEA97C09B76A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Pivot!$G$29:$G$33</c:f>
              <c:numCache>
                <c:formatCode>0.0</c:formatCode>
                <c:ptCount val="4"/>
                <c:pt idx="0">
                  <c:v>1.75</c:v>
                </c:pt>
                <c:pt idx="1">
                  <c:v>1</c:v>
                </c:pt>
                <c:pt idx="2">
                  <c:v>1.1428571428571428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20-4BA4-B222-CEA97C09B76A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Pivot!$H$29:$H$33</c:f>
              <c:numCache>
                <c:formatCode>0.0</c:formatCode>
                <c:ptCount val="4"/>
                <c:pt idx="0">
                  <c:v>1.8571428571428572</c:v>
                </c:pt>
                <c:pt idx="1">
                  <c:v>1</c:v>
                </c:pt>
                <c:pt idx="2">
                  <c:v>1.4285714285714286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20-4BA4-B222-CEA97C09B76A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Pivot!$I$29:$I$33</c:f>
              <c:numCache>
                <c:formatCode>0.0</c:formatCode>
                <c:ptCount val="4"/>
                <c:pt idx="0">
                  <c:v>1.375</c:v>
                </c:pt>
                <c:pt idx="1">
                  <c:v>1</c:v>
                </c:pt>
                <c:pt idx="2">
                  <c:v>1.5714285714285714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20-4BA4-B222-CEA97C09B76A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Pivot!$J$29:$J$33</c:f>
              <c:numCache>
                <c:formatCode>0.0</c:formatCode>
                <c:ptCount val="4"/>
                <c:pt idx="0">
                  <c:v>1.1428571428571428</c:v>
                </c:pt>
                <c:pt idx="1">
                  <c:v>1</c:v>
                </c:pt>
                <c:pt idx="2">
                  <c:v>1.2857142857142858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20-4BA4-B222-CEA97C09B76A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Pivot!$K$29:$K$33</c:f>
              <c:numCache>
                <c:formatCode>0.0</c:formatCode>
                <c:ptCount val="4"/>
                <c:pt idx="0">
                  <c:v>1.625</c:v>
                </c:pt>
                <c:pt idx="1">
                  <c:v>1.1111111111111112</c:v>
                </c:pt>
                <c:pt idx="2">
                  <c:v>1.4285714285714286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20-4BA4-B222-CEA97C09B76A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Pivot!$L$29:$L$33</c:f>
              <c:numCache>
                <c:formatCode>0.0</c:formatCode>
                <c:ptCount val="4"/>
                <c:pt idx="0">
                  <c:v>1.625</c:v>
                </c:pt>
                <c:pt idx="1">
                  <c:v>1.3333333333333333</c:v>
                </c:pt>
                <c:pt idx="2">
                  <c:v>2.25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20-4BA4-B222-CEA97C09B76A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Pivot!$M$29:$M$33</c:f>
              <c:numCache>
                <c:formatCode>0.0</c:formatCode>
                <c:ptCount val="4"/>
                <c:pt idx="0">
                  <c:v>1.5714285714285714</c:v>
                </c:pt>
                <c:pt idx="1">
                  <c:v>1.3333333333333333</c:v>
                </c:pt>
                <c:pt idx="2">
                  <c:v>1.5714285714285714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120-4BA4-B222-CEA97C09B76A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Pivot!$N$29:$N$33</c:f>
              <c:numCache>
                <c:formatCode>0.0</c:formatCode>
                <c:ptCount val="4"/>
                <c:pt idx="0">
                  <c:v>2</c:v>
                </c:pt>
                <c:pt idx="1">
                  <c:v>1.4444444444444444</c:v>
                </c:pt>
                <c:pt idx="2">
                  <c:v>1.2857142857142858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20-4BA4-B222-CEA97C09B76A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Pivot!$O$29:$O$33</c:f>
              <c:numCache>
                <c:formatCode>0.0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1.4285714285714286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120-4BA4-B222-CEA97C09B76A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Pivot!$P$29:$P$33</c:f>
              <c:numCache>
                <c:formatCode>0.0</c:formatCode>
                <c:ptCount val="4"/>
                <c:pt idx="0">
                  <c:v>2</c:v>
                </c:pt>
                <c:pt idx="1">
                  <c:v>1.375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20-4BA4-B222-CEA97C09B76A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Pivot!$Q$29:$Q$33</c:f>
              <c:numCache>
                <c:formatCode>0.0</c:formatCode>
                <c:ptCount val="4"/>
                <c:pt idx="0">
                  <c:v>1.625</c:v>
                </c:pt>
                <c:pt idx="1">
                  <c:v>1</c:v>
                </c:pt>
                <c:pt idx="2">
                  <c:v>1.1428571428571428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120-4BA4-B222-CEA97C09B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73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9.7748156740481484E-2"/>
          <c:w val="0.9520242796003302"/>
          <c:h val="0.78403503195602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Pivot!$B$29:$B$30</c:f>
              <c:numCache>
                <c:formatCode>0.0</c:formatCode>
                <c:ptCount val="1"/>
                <c:pt idx="0">
                  <c:v>1.1935483870967742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6-4245-BAC7-FB24CD775BBB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Pivot!$C$29:$C$30</c:f>
              <c:numCache>
                <c:formatCode>0.0</c:formatCode>
                <c:ptCount val="1"/>
                <c:pt idx="0">
                  <c:v>1.2258064516129032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6-4245-BAC7-FB24CD775BBB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Pivot!$D$29:$D$30</c:f>
              <c:numCache>
                <c:formatCode>0.0</c:formatCode>
                <c:ptCount val="1"/>
                <c:pt idx="0">
                  <c:v>1.7741935483870968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96-4245-BAC7-FB24CD775BBB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Pivot!$E$29:$E$30</c:f>
              <c:numCache>
                <c:formatCode>0.0</c:formatCode>
                <c:ptCount val="1"/>
                <c:pt idx="0">
                  <c:v>1.2903225806451613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96-4245-BAC7-FB24CD775BBB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Pivot!$F$29:$F$30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96-4245-BAC7-FB24CD775BBB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Pivot!$G$29:$G$30</c:f>
              <c:numCache>
                <c:formatCode>0.0</c:formatCode>
                <c:ptCount val="1"/>
                <c:pt idx="0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96-4245-BAC7-FB24CD775BBB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Pivot!$H$29:$H$30</c:f>
              <c:numCache>
                <c:formatCode>0.0</c:formatCode>
                <c:ptCount val="1"/>
                <c:pt idx="0">
                  <c:v>1.4516129032258065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96-4245-BAC7-FB24CD775BBB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Pivot!$I$29:$I$30</c:f>
              <c:numCache>
                <c:formatCode>0.0</c:formatCode>
                <c:ptCount val="1"/>
                <c:pt idx="0">
                  <c:v>1.3214285714285714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96-4245-BAC7-FB24CD775BBB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Pivot!$J$29:$J$30</c:f>
              <c:numCache>
                <c:formatCode>0.0</c:formatCode>
                <c:ptCount val="1"/>
                <c:pt idx="0">
                  <c:v>1.3809523809523809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96-4245-BAC7-FB24CD775BBB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Pivot!$K$29:$K$30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E96-4245-BAC7-FB24CD775BBB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Pivot!$L$29:$L$30</c:f>
              <c:numCache>
                <c:formatCode>0.0</c:formatCode>
                <c:ptCount val="1"/>
                <c:pt idx="0">
                  <c:v>1.8571428571428572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96-4245-BAC7-FB24CD775BBB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Pivot!$M$29:$M$30</c:f>
              <c:numCache>
                <c:formatCode>0.0</c:formatCode>
                <c:ptCount val="1"/>
                <c:pt idx="0">
                  <c:v>1.8387096774193548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96-4245-BAC7-FB24CD775BBB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Pivot!$N$29:$N$30</c:f>
              <c:numCache>
                <c:formatCode>0.0</c:formatCode>
                <c:ptCount val="1"/>
                <c:pt idx="0">
                  <c:v>1.4516129032258065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96-4245-BAC7-FB24CD775BBB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Pivot!$O$29:$O$30</c:f>
              <c:numCache>
                <c:formatCode>0.0</c:formatCode>
                <c:ptCount val="1"/>
                <c:pt idx="0">
                  <c:v>1.5483870967741935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E96-4245-BAC7-FB24CD775BBB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Pivot!$P$29:$P$30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96-4245-BAC7-FB24CD775BBB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Pivot!$A$29:$A$30</c:f>
              <c:strCache>
                <c:ptCount val="1"/>
                <c:pt idx="0">
                  <c:v>26</c:v>
                </c:pt>
              </c:strCache>
            </c:strRef>
          </c:cat>
          <c:val>
            <c:numRef>
              <c:f>Pivot!$Q$29:$Q$30</c:f>
              <c:numCache>
                <c:formatCode>0.0</c:formatCode>
                <c:ptCount val="1"/>
                <c:pt idx="0">
                  <c:v>1.3870967741935485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E96-4245-BAC7-FB24CD775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Pivot.xlsx]Auswertg.Stat.30!PivotTable6</c:name>
    <c:fmtId val="6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1863171722710423E-2"/>
          <c:y val="6.1936347451288024E-2"/>
          <c:w val="0.90629104302419283"/>
          <c:h val="0.35558902739360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Auswertg.Stat.30!$B$4</c:f>
              <c:strCache>
                <c:ptCount val="1"/>
                <c:pt idx="0">
                  <c:v>Haben Sie sich auf der Station wohlgefühlt?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Auswertg.Stat.30!$B$5:$B$6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E-403F-992D-B59F12F72422}"/>
            </c:ext>
          </c:extLst>
        </c:ser>
        <c:ser>
          <c:idx val="1"/>
          <c:order val="1"/>
          <c:tx>
            <c:strRef>
              <c:f>Auswertg.Stat.30!$C$4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Auswertg.Stat.30!$C$5:$C$6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E-403F-992D-B59F12F72422}"/>
            </c:ext>
          </c:extLst>
        </c:ser>
        <c:ser>
          <c:idx val="2"/>
          <c:order val="2"/>
          <c:tx>
            <c:strRef>
              <c:f>Auswertg.Stat.30!$D$4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Auswertg.Stat.30!$D$5:$D$6</c:f>
              <c:numCache>
                <c:formatCode>0.0</c:formatCode>
                <c:ptCount val="1"/>
                <c:pt idx="0">
                  <c:v>1.1818181818181819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E-403F-992D-B59F12F72422}"/>
            </c:ext>
          </c:extLst>
        </c:ser>
        <c:ser>
          <c:idx val="3"/>
          <c:order val="3"/>
          <c:tx>
            <c:strRef>
              <c:f>Auswertg.Stat.30!$E$4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Auswertg.Stat.30!$E$5:$E$6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9E-403F-992D-B59F12F72422}"/>
            </c:ext>
          </c:extLst>
        </c:ser>
        <c:ser>
          <c:idx val="4"/>
          <c:order val="4"/>
          <c:tx>
            <c:strRef>
              <c:f>Auswertg.Stat.30!$F$4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Auswertg.Stat.30!$F$5:$F$6</c:f>
              <c:numCache>
                <c:formatCode>0.0</c:formatCode>
                <c:ptCount val="1"/>
                <c:pt idx="0">
                  <c:v>1.0909090909090908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9E-403F-992D-B59F12F72422}"/>
            </c:ext>
          </c:extLst>
        </c:ser>
        <c:ser>
          <c:idx val="5"/>
          <c:order val="5"/>
          <c:tx>
            <c:strRef>
              <c:f>Auswertg.Stat.30!$G$4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Auswertg.Stat.30!$G$5:$G$6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9E-403F-992D-B59F12F72422}"/>
            </c:ext>
          </c:extLst>
        </c:ser>
        <c:ser>
          <c:idx val="6"/>
          <c:order val="6"/>
          <c:tx>
            <c:strRef>
              <c:f>Auswertg.Stat.30!$H$4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Auswertg.Stat.30!$H$5:$H$6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9E-403F-992D-B59F12F72422}"/>
            </c:ext>
          </c:extLst>
        </c:ser>
        <c:ser>
          <c:idx val="7"/>
          <c:order val="7"/>
          <c:tx>
            <c:strRef>
              <c:f>Auswertg.Stat.30!$I$4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Auswertg.Stat.30!$A$5:$A$6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Auswertg.Stat.30!$I$5:$I$6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9E-403F-992D-B59F12F72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79359"/>
        <c:axId val="49383103"/>
      </c:barChart>
      <c:catAx>
        <c:axId val="4937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83103"/>
        <c:crosses val="autoZero"/>
        <c:auto val="1"/>
        <c:lblAlgn val="ctr"/>
        <c:lblOffset val="100"/>
        <c:noMultiLvlLbl val="0"/>
      </c:catAx>
      <c:valAx>
        <c:axId val="4938310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79359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967965027377896E-2"/>
          <c:y val="0.50995883409310672"/>
          <c:w val="0.96206843232974748"/>
          <c:h val="0.44038679375604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2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7.3528664382243106E-2"/>
          <c:w val="0.946936983129673"/>
          <c:h val="0.55865167674123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Pivot!$B$29:$B$38</c:f>
              <c:numCache>
                <c:formatCode>0.0</c:formatCode>
                <c:ptCount val="9"/>
                <c:pt idx="0">
                  <c:v>1.3846153846153846</c:v>
                </c:pt>
                <c:pt idx="1">
                  <c:v>1.3636363636363635</c:v>
                </c:pt>
                <c:pt idx="2">
                  <c:v>1.25</c:v>
                </c:pt>
                <c:pt idx="3">
                  <c:v>1.3333333333333333</c:v>
                </c:pt>
                <c:pt idx="4">
                  <c:v>1.5333333333333334</c:v>
                </c:pt>
                <c:pt idx="5">
                  <c:v>1.4285714285714286</c:v>
                </c:pt>
                <c:pt idx="6">
                  <c:v>1.4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6-4900-A24C-32368715E8F6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Pivot!$C$29:$C$38</c:f>
              <c:numCache>
                <c:formatCode>0.0</c:formatCode>
                <c:ptCount val="9"/>
                <c:pt idx="0">
                  <c:v>1.2307692307692308</c:v>
                </c:pt>
                <c:pt idx="1">
                  <c:v>1.1818181818181819</c:v>
                </c:pt>
                <c:pt idx="2">
                  <c:v>1.25</c:v>
                </c:pt>
                <c:pt idx="3">
                  <c:v>1.6666666666666667</c:v>
                </c:pt>
                <c:pt idx="4">
                  <c:v>1.8</c:v>
                </c:pt>
                <c:pt idx="5">
                  <c:v>1.5625</c:v>
                </c:pt>
                <c:pt idx="6">
                  <c:v>1.3333333333333333</c:v>
                </c:pt>
                <c:pt idx="7">
                  <c:v>1.25</c:v>
                </c:pt>
                <c:pt idx="8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86-4900-A24C-32368715E8F6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Pivot!$D$29:$D$38</c:f>
              <c:numCache>
                <c:formatCode>0.0</c:formatCode>
                <c:ptCount val="9"/>
                <c:pt idx="0">
                  <c:v>1.3636363636363635</c:v>
                </c:pt>
                <c:pt idx="1">
                  <c:v>1.5454545454545454</c:v>
                </c:pt>
                <c:pt idx="2">
                  <c:v>1.25</c:v>
                </c:pt>
                <c:pt idx="3">
                  <c:v>1.5</c:v>
                </c:pt>
                <c:pt idx="4">
                  <c:v>1.4285714285714286</c:v>
                </c:pt>
                <c:pt idx="5">
                  <c:v>2.3125</c:v>
                </c:pt>
                <c:pt idx="6">
                  <c:v>1.5</c:v>
                </c:pt>
                <c:pt idx="7">
                  <c:v>1.375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86-4900-A24C-32368715E8F6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Pivot!$E$29:$E$38</c:f>
              <c:numCache>
                <c:formatCode>0.0</c:formatCode>
                <c:ptCount val="9"/>
                <c:pt idx="0">
                  <c:v>1.3846153846153846</c:v>
                </c:pt>
                <c:pt idx="1">
                  <c:v>1.7</c:v>
                </c:pt>
                <c:pt idx="2">
                  <c:v>1.3333333333333333</c:v>
                </c:pt>
                <c:pt idx="3">
                  <c:v>2</c:v>
                </c:pt>
                <c:pt idx="4">
                  <c:v>1.5333333333333334</c:v>
                </c:pt>
                <c:pt idx="5">
                  <c:v>1.8125</c:v>
                </c:pt>
                <c:pt idx="6">
                  <c:v>1.5714285714285714</c:v>
                </c:pt>
                <c:pt idx="7">
                  <c:v>1.4285714285714286</c:v>
                </c:pt>
                <c:pt idx="8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86-4900-A24C-32368715E8F6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Pivot!$F$29:$F$38</c:f>
              <c:numCache>
                <c:formatCode>0.0</c:formatCode>
                <c:ptCount val="9"/>
                <c:pt idx="0">
                  <c:v>1.4615384615384615</c:v>
                </c:pt>
                <c:pt idx="1">
                  <c:v>1.2727272727272727</c:v>
                </c:pt>
                <c:pt idx="2">
                  <c:v>1</c:v>
                </c:pt>
                <c:pt idx="3">
                  <c:v>2</c:v>
                </c:pt>
                <c:pt idx="4">
                  <c:v>1.1666666666666667</c:v>
                </c:pt>
                <c:pt idx="5">
                  <c:v>1.4</c:v>
                </c:pt>
                <c:pt idx="6">
                  <c:v>1.5333333333333334</c:v>
                </c:pt>
                <c:pt idx="7">
                  <c:v>1.1428571428571428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86-4900-A24C-32368715E8F6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Pivot!$G$29:$G$38</c:f>
              <c:numCache>
                <c:formatCode>0.0</c:formatCode>
                <c:ptCount val="9"/>
                <c:pt idx="0">
                  <c:v>1.2307692307692308</c:v>
                </c:pt>
                <c:pt idx="1">
                  <c:v>1.1818181818181819</c:v>
                </c:pt>
                <c:pt idx="2">
                  <c:v>1.25</c:v>
                </c:pt>
                <c:pt idx="3">
                  <c:v>1.5</c:v>
                </c:pt>
                <c:pt idx="4">
                  <c:v>1.2666666666666666</c:v>
                </c:pt>
                <c:pt idx="5">
                  <c:v>1.375</c:v>
                </c:pt>
                <c:pt idx="6">
                  <c:v>1.5</c:v>
                </c:pt>
                <c:pt idx="7">
                  <c:v>1.2857142857142858</c:v>
                </c:pt>
                <c:pt idx="8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86-4900-A24C-32368715E8F6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Pivot!$H$29:$H$38</c:f>
              <c:numCache>
                <c:formatCode>0.0</c:formatCode>
                <c:ptCount val="9"/>
                <c:pt idx="0">
                  <c:v>1.3846153846153846</c:v>
                </c:pt>
                <c:pt idx="1">
                  <c:v>1.6363636363636365</c:v>
                </c:pt>
                <c:pt idx="2">
                  <c:v>1.5</c:v>
                </c:pt>
                <c:pt idx="3">
                  <c:v>1.5</c:v>
                </c:pt>
                <c:pt idx="4">
                  <c:v>1.3333333333333333</c:v>
                </c:pt>
                <c:pt idx="5">
                  <c:v>2.0625</c:v>
                </c:pt>
                <c:pt idx="6">
                  <c:v>1.4666666666666666</c:v>
                </c:pt>
                <c:pt idx="7">
                  <c:v>1.5</c:v>
                </c:pt>
                <c:pt idx="8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86-4900-A24C-32368715E8F6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Pivot!$I$29:$I$38</c:f>
              <c:numCache>
                <c:formatCode>0.0</c:formatCode>
                <c:ptCount val="9"/>
                <c:pt idx="0">
                  <c:v>1.7272727272727273</c:v>
                </c:pt>
                <c:pt idx="1">
                  <c:v>1.2727272727272727</c:v>
                </c:pt>
                <c:pt idx="2">
                  <c:v>1</c:v>
                </c:pt>
                <c:pt idx="3">
                  <c:v>1.5</c:v>
                </c:pt>
                <c:pt idx="4">
                  <c:v>1.5833333333333333</c:v>
                </c:pt>
                <c:pt idx="5">
                  <c:v>2.1333333333333333</c:v>
                </c:pt>
                <c:pt idx="6">
                  <c:v>1.3846153846153846</c:v>
                </c:pt>
                <c:pt idx="7">
                  <c:v>1.6666666666666667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86-4900-A24C-32368715E8F6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Pivot!$J$29:$J$38</c:f>
              <c:numCache>
                <c:formatCode>0.0</c:formatCode>
                <c:ptCount val="9"/>
                <c:pt idx="0">
                  <c:v>1.7692307692307692</c:v>
                </c:pt>
                <c:pt idx="1">
                  <c:v>1.6666666666666667</c:v>
                </c:pt>
                <c:pt idx="2">
                  <c:v>1</c:v>
                </c:pt>
                <c:pt idx="3">
                  <c:v>1.8</c:v>
                </c:pt>
                <c:pt idx="4">
                  <c:v>1.1538461538461537</c:v>
                </c:pt>
                <c:pt idx="5">
                  <c:v>1.6666666666666667</c:v>
                </c:pt>
                <c:pt idx="6">
                  <c:v>1.4615384615384615</c:v>
                </c:pt>
                <c:pt idx="7">
                  <c:v>1</c:v>
                </c:pt>
                <c:pt idx="8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86-4900-A24C-32368715E8F6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Pivot!$K$29:$K$38</c:f>
              <c:numCache>
                <c:formatCode>0.0</c:formatCode>
                <c:ptCount val="9"/>
                <c:pt idx="0">
                  <c:v>1.1538461538461537</c:v>
                </c:pt>
                <c:pt idx="1">
                  <c:v>1.1818181818181819</c:v>
                </c:pt>
                <c:pt idx="2">
                  <c:v>1.25</c:v>
                </c:pt>
                <c:pt idx="3">
                  <c:v>1.4</c:v>
                </c:pt>
                <c:pt idx="4">
                  <c:v>1.0909090909090908</c:v>
                </c:pt>
                <c:pt idx="5">
                  <c:v>1.4666666666666666</c:v>
                </c:pt>
                <c:pt idx="6">
                  <c:v>1.2857142857142858</c:v>
                </c:pt>
                <c:pt idx="7">
                  <c:v>1.2857142857142858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986-4900-A24C-32368715E8F6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Pivot!$L$29:$L$38</c:f>
              <c:numCache>
                <c:formatCode>0.0</c:formatCode>
                <c:ptCount val="9"/>
                <c:pt idx="0">
                  <c:v>1.25</c:v>
                </c:pt>
                <c:pt idx="1">
                  <c:v>1.2857142857142858</c:v>
                </c:pt>
                <c:pt idx="2">
                  <c:v>1</c:v>
                </c:pt>
                <c:pt idx="3">
                  <c:v>1.6666666666666667</c:v>
                </c:pt>
                <c:pt idx="4">
                  <c:v>1</c:v>
                </c:pt>
                <c:pt idx="5">
                  <c:v>1.2</c:v>
                </c:pt>
                <c:pt idx="6">
                  <c:v>1.75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86-4900-A24C-32368715E8F6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Pivot!$M$29:$M$38</c:f>
              <c:numCache>
                <c:formatCode>0.0</c:formatCode>
                <c:ptCount val="9"/>
                <c:pt idx="0">
                  <c:v>1.5</c:v>
                </c:pt>
                <c:pt idx="1">
                  <c:v>1.8181818181818181</c:v>
                </c:pt>
                <c:pt idx="2">
                  <c:v>1.25</c:v>
                </c:pt>
                <c:pt idx="3">
                  <c:v>1.5</c:v>
                </c:pt>
                <c:pt idx="4">
                  <c:v>1.6153846153846154</c:v>
                </c:pt>
                <c:pt idx="5">
                  <c:v>2.4</c:v>
                </c:pt>
                <c:pt idx="6">
                  <c:v>1.6923076923076923</c:v>
                </c:pt>
                <c:pt idx="7">
                  <c:v>1.5</c:v>
                </c:pt>
                <c:pt idx="8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986-4900-A24C-32368715E8F6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Pivot!$N$29:$N$38</c:f>
              <c:numCache>
                <c:formatCode>0.0</c:formatCode>
                <c:ptCount val="9"/>
                <c:pt idx="0">
                  <c:v>1.2307692307692308</c:v>
                </c:pt>
                <c:pt idx="1">
                  <c:v>1.2727272727272727</c:v>
                </c:pt>
                <c:pt idx="2">
                  <c:v>3</c:v>
                </c:pt>
                <c:pt idx="3">
                  <c:v>1.3333333333333333</c:v>
                </c:pt>
                <c:pt idx="4">
                  <c:v>1.6</c:v>
                </c:pt>
                <c:pt idx="5">
                  <c:v>1.5625</c:v>
                </c:pt>
                <c:pt idx="6">
                  <c:v>1.2</c:v>
                </c:pt>
                <c:pt idx="7">
                  <c:v>1.5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86-4900-A24C-32368715E8F6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Pivot!$O$29:$O$38</c:f>
              <c:numCache>
                <c:formatCode>0.0</c:formatCode>
                <c:ptCount val="9"/>
                <c:pt idx="0">
                  <c:v>1.3846153846153846</c:v>
                </c:pt>
                <c:pt idx="1">
                  <c:v>1.0909090909090908</c:v>
                </c:pt>
                <c:pt idx="2">
                  <c:v>1</c:v>
                </c:pt>
                <c:pt idx="3">
                  <c:v>1.8333333333333333</c:v>
                </c:pt>
                <c:pt idx="4">
                  <c:v>1.5333333333333334</c:v>
                </c:pt>
                <c:pt idx="5">
                  <c:v>1.5625</c:v>
                </c:pt>
                <c:pt idx="6">
                  <c:v>1.3333333333333333</c:v>
                </c:pt>
                <c:pt idx="7">
                  <c:v>1.25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986-4900-A24C-32368715E8F6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Pivot!$P$29:$P$38</c:f>
              <c:numCache>
                <c:formatCode>0.0</c:formatCode>
                <c:ptCount val="9"/>
                <c:pt idx="0">
                  <c:v>1.6153846153846154</c:v>
                </c:pt>
                <c:pt idx="1">
                  <c:v>2.2727272727272729</c:v>
                </c:pt>
                <c:pt idx="2">
                  <c:v>1.25</c:v>
                </c:pt>
                <c:pt idx="3">
                  <c:v>2.3333333333333335</c:v>
                </c:pt>
                <c:pt idx="4">
                  <c:v>1.6666666666666667</c:v>
                </c:pt>
                <c:pt idx="5">
                  <c:v>2.0666666666666669</c:v>
                </c:pt>
                <c:pt idx="6">
                  <c:v>1.9285714285714286</c:v>
                </c:pt>
                <c:pt idx="7">
                  <c:v>1.4285714285714286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986-4900-A24C-32368715E8F6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Pivot!$A$29:$A$38</c:f>
              <c:strCache>
                <c:ptCount val="9"/>
                <c:pt idx="0">
                  <c:v>6</c:v>
                </c:pt>
                <c:pt idx="1">
                  <c:v>31</c:v>
                </c:pt>
                <c:pt idx="2">
                  <c:v>36</c:v>
                </c:pt>
                <c:pt idx="3">
                  <c:v>15 B</c:v>
                </c:pt>
                <c:pt idx="4">
                  <c:v>15 E</c:v>
                </c:pt>
                <c:pt idx="5">
                  <c:v>35 B</c:v>
                </c:pt>
                <c:pt idx="6">
                  <c:v>15 D</c:v>
                </c:pt>
                <c:pt idx="7">
                  <c:v>35 A</c:v>
                </c:pt>
                <c:pt idx="8">
                  <c:v>15 C</c:v>
                </c:pt>
              </c:strCache>
            </c:strRef>
          </c:cat>
          <c:val>
            <c:numRef>
              <c:f>Pivot!$Q$29:$Q$38</c:f>
              <c:numCache>
                <c:formatCode>0.0</c:formatCode>
                <c:ptCount val="9"/>
                <c:pt idx="0">
                  <c:v>1.4166666666666667</c:v>
                </c:pt>
                <c:pt idx="1">
                  <c:v>1.3636363636363635</c:v>
                </c:pt>
                <c:pt idx="2">
                  <c:v>1.25</c:v>
                </c:pt>
                <c:pt idx="3">
                  <c:v>1.5</c:v>
                </c:pt>
                <c:pt idx="4">
                  <c:v>1.6153846153846154</c:v>
                </c:pt>
                <c:pt idx="5">
                  <c:v>1.8666666666666667</c:v>
                </c:pt>
                <c:pt idx="6">
                  <c:v>1.5333333333333334</c:v>
                </c:pt>
                <c:pt idx="7">
                  <c:v>1</c:v>
                </c:pt>
                <c:pt idx="8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86-4900-A24C-32368715E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114402969081417E-3"/>
          <c:y val="0.74209332768644365"/>
          <c:w val="0.98325695653131817"/>
          <c:h val="0.25687714164709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2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8.8840065184495401E-2"/>
          <c:w val="0.9520242796003302"/>
          <c:h val="0.7990668529080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Pivot!$B$29:$B$33</c:f>
              <c:numCache>
                <c:formatCode>0.0</c:formatCode>
                <c:ptCount val="4"/>
                <c:pt idx="0">
                  <c:v>1.2</c:v>
                </c:pt>
                <c:pt idx="1">
                  <c:v>1.1000000000000001</c:v>
                </c:pt>
                <c:pt idx="2">
                  <c:v>1.6666666666666667</c:v>
                </c:pt>
                <c:pt idx="3">
                  <c:v>1.2222222222222223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4-4EE4-A02D-D20A80E86FFC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Pivot!$C$29:$C$33</c:f>
              <c:numCache>
                <c:formatCode>0.0</c:formatCode>
                <c:ptCount val="4"/>
                <c:pt idx="0">
                  <c:v>1.2</c:v>
                </c:pt>
                <c:pt idx="1">
                  <c:v>1.1000000000000001</c:v>
                </c:pt>
                <c:pt idx="2">
                  <c:v>1.5</c:v>
                </c:pt>
                <c:pt idx="3">
                  <c:v>1.5555555555555556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4-4EE4-A02D-D20A80E86FFC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Pivot!$D$29:$D$33</c:f>
              <c:numCache>
                <c:formatCode>0.0</c:formatCode>
                <c:ptCount val="4"/>
                <c:pt idx="0">
                  <c:v>1.8</c:v>
                </c:pt>
                <c:pt idx="1">
                  <c:v>1.2</c:v>
                </c:pt>
                <c:pt idx="2">
                  <c:v>1.8</c:v>
                </c:pt>
                <c:pt idx="3">
                  <c:v>1.8888888888888888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04-4EE4-A02D-D20A80E86FFC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Pivot!$E$29:$E$33</c:f>
              <c:numCache>
                <c:formatCode>0.0</c:formatCode>
                <c:ptCount val="4"/>
                <c:pt idx="0">
                  <c:v>1.75</c:v>
                </c:pt>
                <c:pt idx="1">
                  <c:v>1.4444444444444444</c:v>
                </c:pt>
                <c:pt idx="2">
                  <c:v>1.8</c:v>
                </c:pt>
                <c:pt idx="3">
                  <c:v>1.5555555555555556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4-4EE4-A02D-D20A80E86FFC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Pivot!$F$29:$F$33</c:f>
              <c:numCache>
                <c:formatCode>0.0</c:formatCode>
                <c:ptCount val="4"/>
                <c:pt idx="0">
                  <c:v>1.2</c:v>
                </c:pt>
                <c:pt idx="1">
                  <c:v>1.1000000000000001</c:v>
                </c:pt>
                <c:pt idx="2">
                  <c:v>1.5</c:v>
                </c:pt>
                <c:pt idx="3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4-4EE4-A02D-D20A80E86FFC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Pivot!$G$29:$G$33</c:f>
              <c:numCache>
                <c:formatCode>0.0</c:formatCode>
                <c:ptCount val="4"/>
                <c:pt idx="0">
                  <c:v>1.6666666666666667</c:v>
                </c:pt>
                <c:pt idx="1">
                  <c:v>1</c:v>
                </c:pt>
                <c:pt idx="2">
                  <c:v>1.6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04-4EE4-A02D-D20A80E86FFC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Pivot!$H$29:$H$33</c:f>
              <c:numCache>
                <c:formatCode>0.0</c:formatCode>
                <c:ptCount val="4"/>
                <c:pt idx="0">
                  <c:v>1.6</c:v>
                </c:pt>
                <c:pt idx="1">
                  <c:v>1.3</c:v>
                </c:pt>
                <c:pt idx="2">
                  <c:v>1.6666666666666667</c:v>
                </c:pt>
                <c:pt idx="3">
                  <c:v>1.2222222222222223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04-4EE4-A02D-D20A80E86FFC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Pivot!$I$29:$I$33</c:f>
              <c:numCache>
                <c:formatCode>0.0</c:formatCode>
                <c:ptCount val="4"/>
                <c:pt idx="0">
                  <c:v>1.6</c:v>
                </c:pt>
                <c:pt idx="1">
                  <c:v>1.1000000000000001</c:v>
                </c:pt>
                <c:pt idx="2">
                  <c:v>1.8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04-4EE4-A02D-D20A80E86FFC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Pivot!$J$29:$J$33</c:f>
              <c:numCache>
                <c:formatCode>0.0</c:formatCode>
                <c:ptCount val="4"/>
                <c:pt idx="0">
                  <c:v>1.2</c:v>
                </c:pt>
                <c:pt idx="1">
                  <c:v>1.1000000000000001</c:v>
                </c:pt>
                <c:pt idx="2">
                  <c:v>1.6</c:v>
                </c:pt>
                <c:pt idx="3">
                  <c:v>1.5555555555555556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04-4EE4-A02D-D20A80E86FFC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Pivot!$K$29:$K$33</c:f>
              <c:numCache>
                <c:formatCode>0.0</c:formatCode>
                <c:ptCount val="4"/>
                <c:pt idx="0">
                  <c:v>1.4</c:v>
                </c:pt>
                <c:pt idx="1">
                  <c:v>1.2</c:v>
                </c:pt>
                <c:pt idx="2">
                  <c:v>1.6666666666666667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04-4EE4-A02D-D20A80E86FFC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Pivot!$L$29:$L$33</c:f>
              <c:numCache>
                <c:formatCode>0.0</c:formatCode>
                <c:ptCount val="4"/>
                <c:pt idx="0">
                  <c:v>1.2</c:v>
                </c:pt>
                <c:pt idx="1">
                  <c:v>1.3333333333333333</c:v>
                </c:pt>
                <c:pt idx="2">
                  <c:v>1.75</c:v>
                </c:pt>
                <c:pt idx="3">
                  <c:v>1.7777777777777777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04-4EE4-A02D-D20A80E86FFC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Pivot!$M$29:$M$33</c:f>
              <c:numCache>
                <c:formatCode>0.0</c:formatCode>
                <c:ptCount val="4"/>
                <c:pt idx="0">
                  <c:v>2</c:v>
                </c:pt>
                <c:pt idx="1">
                  <c:v>1.3</c:v>
                </c:pt>
                <c:pt idx="2">
                  <c:v>2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04-4EE4-A02D-D20A80E86FFC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Pivot!$N$29:$N$33</c:f>
              <c:numCache>
                <c:formatCode>0.0</c:formatCode>
                <c:ptCount val="4"/>
                <c:pt idx="0">
                  <c:v>1.2</c:v>
                </c:pt>
                <c:pt idx="1">
                  <c:v>1.6</c:v>
                </c:pt>
                <c:pt idx="2">
                  <c:v>1.1666666666666667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04-4EE4-A02D-D20A80E86FFC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Pivot!$O$29:$O$33</c:f>
              <c:numCache>
                <c:formatCode>0.0</c:formatCode>
                <c:ptCount val="4"/>
                <c:pt idx="0">
                  <c:v>1.4</c:v>
                </c:pt>
                <c:pt idx="1">
                  <c:v>1</c:v>
                </c:pt>
                <c:pt idx="2">
                  <c:v>2</c:v>
                </c:pt>
                <c:pt idx="3">
                  <c:v>1.4444444444444444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04-4EE4-A02D-D20A80E86FFC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Pivot!$P$29:$P$33</c:f>
              <c:numCache>
                <c:formatCode>0.0</c:formatCode>
                <c:ptCount val="4"/>
                <c:pt idx="0">
                  <c:v>2</c:v>
                </c:pt>
                <c:pt idx="1">
                  <c:v>2.2000000000000002</c:v>
                </c:pt>
                <c:pt idx="2">
                  <c:v>3.3333333333333335</c:v>
                </c:pt>
                <c:pt idx="3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04-4EE4-A02D-D20A80E86FFC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Pivot!$A$29:$A$33</c:f>
              <c:strCache>
                <c:ptCount val="4"/>
                <c:pt idx="0">
                  <c:v>TK EWP LOEB</c:v>
                </c:pt>
                <c:pt idx="1">
                  <c:v>TK EWP WSW</c:v>
                </c:pt>
                <c:pt idx="2">
                  <c:v>15 A</c:v>
                </c:pt>
                <c:pt idx="3">
                  <c:v>TK EWP HY</c:v>
                </c:pt>
              </c:strCache>
            </c:strRef>
          </c:cat>
          <c:val>
            <c:numRef>
              <c:f>Pivot!$Q$29:$Q$33</c:f>
              <c:numCache>
                <c:formatCode>0.0</c:formatCode>
                <c:ptCount val="4"/>
                <c:pt idx="0">
                  <c:v>1.2</c:v>
                </c:pt>
                <c:pt idx="1">
                  <c:v>1</c:v>
                </c:pt>
                <c:pt idx="2">
                  <c:v>1.6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204-4EE4-A02D-D20A80E86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[PatFragebogen_2025 .xlsx]Pivot!PivotTable8</c:name>
    <c:fmtId val="82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3794754423126523E-2"/>
          <c:y val="7.1668399112316442E-2"/>
          <c:w val="0.9520242796003302"/>
          <c:h val="0.82442172882489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Pivot!$B$28</c:f>
              <c:strCache>
                <c:ptCount val="1"/>
                <c:pt idx="0">
                  <c:v>Patientenaufnahme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Pivot!$B$29:$B$31</c:f>
              <c:numCache>
                <c:formatCode>0.0</c:formatCode>
                <c:ptCount val="2"/>
                <c:pt idx="0">
                  <c:v>1.2321428571428572</c:v>
                </c:pt>
                <c:pt idx="1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4-461E-8943-3A7180329DB4}"/>
            </c:ext>
          </c:extLst>
        </c:ser>
        <c:ser>
          <c:idx val="1"/>
          <c:order val="1"/>
          <c:tx>
            <c:strRef>
              <c:f>Pivot!$C$28</c:f>
              <c:strCache>
                <c:ptCount val="1"/>
                <c:pt idx="0">
                  <c:v>Tagesablauf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Pivot!$C$29:$C$31</c:f>
              <c:numCache>
                <c:formatCode>0.0</c:formatCode>
                <c:ptCount val="2"/>
                <c:pt idx="0">
                  <c:v>1.0892857142857142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4-461E-8943-3A7180329DB4}"/>
            </c:ext>
          </c:extLst>
        </c:ser>
        <c:ser>
          <c:idx val="2"/>
          <c:order val="2"/>
          <c:tx>
            <c:strRef>
              <c:f>Pivot!$D$28</c:f>
              <c:strCache>
                <c:ptCount val="1"/>
                <c:pt idx="0">
                  <c:v>Visite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Pivot!$D$29:$D$31</c:f>
              <c:numCache>
                <c:formatCode>0.0</c:formatCode>
                <c:ptCount val="2"/>
                <c:pt idx="0">
                  <c:v>1.8214285714285714</c:v>
                </c:pt>
                <c:pt idx="1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4-461E-8943-3A7180329DB4}"/>
            </c:ext>
          </c:extLst>
        </c:ser>
        <c:ser>
          <c:idx val="3"/>
          <c:order val="3"/>
          <c:tx>
            <c:strRef>
              <c:f>Pivot!$E$28</c:f>
              <c:strCache>
                <c:ptCount val="1"/>
                <c:pt idx="0">
                  <c:v>WartezeitenDiagnostik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Pivot!$E$29:$E$31</c:f>
              <c:numCache>
                <c:formatCode>0.0</c:formatCode>
                <c:ptCount val="2"/>
                <c:pt idx="0">
                  <c:v>1.3333333333333333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C4-461E-8943-3A7180329DB4}"/>
            </c:ext>
          </c:extLst>
        </c:ser>
        <c:ser>
          <c:idx val="4"/>
          <c:order val="4"/>
          <c:tx>
            <c:strRef>
              <c:f>Pivot!$F$28</c:f>
              <c:strCache>
                <c:ptCount val="1"/>
                <c:pt idx="0">
                  <c:v>EinhaltungTherapieplan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Pivot!$F$29:$F$31</c:f>
              <c:numCache>
                <c:formatCode>0.0</c:formatCode>
                <c:ptCount val="2"/>
                <c:pt idx="0">
                  <c:v>1.1428571428571428</c:v>
                </c:pt>
                <c:pt idx="1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4-461E-8943-3A7180329DB4}"/>
            </c:ext>
          </c:extLst>
        </c:ser>
        <c:ser>
          <c:idx val="5"/>
          <c:order val="5"/>
          <c:tx>
            <c:strRef>
              <c:f>Pivot!$G$28</c:f>
              <c:strCache>
                <c:ptCount val="1"/>
                <c:pt idx="0">
                  <c:v>pflegerischeBetreuung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Pivot!$G$29:$G$31</c:f>
              <c:numCache>
                <c:formatCode>0.0</c:formatCode>
                <c:ptCount val="2"/>
                <c:pt idx="0">
                  <c:v>1.3090909090909091</c:v>
                </c:pt>
                <c:pt idx="1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C4-461E-8943-3A7180329DB4}"/>
            </c:ext>
          </c:extLst>
        </c:ser>
        <c:ser>
          <c:idx val="6"/>
          <c:order val="6"/>
          <c:tx>
            <c:strRef>
              <c:f>Pivot!$H$28</c:f>
              <c:strCache>
                <c:ptCount val="1"/>
                <c:pt idx="0">
                  <c:v>aerztlicheBetreuung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Pivot!$H$29:$H$31</c:f>
              <c:numCache>
                <c:formatCode>0.0</c:formatCode>
                <c:ptCount val="2"/>
                <c:pt idx="0">
                  <c:v>1.5892857142857142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C4-461E-8943-3A7180329DB4}"/>
            </c:ext>
          </c:extLst>
        </c:ser>
        <c:ser>
          <c:idx val="7"/>
          <c:order val="7"/>
          <c:tx>
            <c:strRef>
              <c:f>Pivot!$I$28</c:f>
              <c:strCache>
                <c:ptCount val="1"/>
                <c:pt idx="0">
                  <c:v>psychologischeBetreuung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Pivot!$I$29:$I$31</c:f>
              <c:numCache>
                <c:formatCode>0.0</c:formatCode>
                <c:ptCount val="2"/>
                <c:pt idx="0">
                  <c:v>1.3617021276595744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C4-461E-8943-3A7180329DB4}"/>
            </c:ext>
          </c:extLst>
        </c:ser>
        <c:ser>
          <c:idx val="8"/>
          <c:order val="8"/>
          <c:tx>
            <c:strRef>
              <c:f>Pivot!$J$28</c:f>
              <c:strCache>
                <c:ptCount val="1"/>
                <c:pt idx="0">
                  <c:v>Sozialdienst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Pivot!$J$29:$J$31</c:f>
              <c:numCache>
                <c:formatCode>0.0</c:formatCode>
                <c:ptCount val="2"/>
                <c:pt idx="0">
                  <c:v>1.368421052631579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C4-461E-8943-3A7180329DB4}"/>
            </c:ext>
          </c:extLst>
        </c:ser>
        <c:ser>
          <c:idx val="9"/>
          <c:order val="9"/>
          <c:tx>
            <c:strRef>
              <c:f>Pivot!$K$28</c:f>
              <c:strCache>
                <c:ptCount val="1"/>
                <c:pt idx="0">
                  <c:v>ErgoPhysio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Pivot!$K$29:$K$31</c:f>
              <c:numCache>
                <c:formatCode>0.0</c:formatCode>
                <c:ptCount val="2"/>
                <c:pt idx="0">
                  <c:v>1.1923076923076923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C4-461E-8943-3A7180329DB4}"/>
            </c:ext>
          </c:extLst>
        </c:ser>
        <c:ser>
          <c:idx val="10"/>
          <c:order val="10"/>
          <c:tx>
            <c:strRef>
              <c:f>Pivot!$L$28</c:f>
              <c:strCache>
                <c:ptCount val="1"/>
                <c:pt idx="0">
                  <c:v>KunstMusik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Pivot!$L$29:$L$31</c:f>
              <c:numCache>
                <c:formatCode>General</c:formatCode>
                <c:ptCount val="2"/>
                <c:pt idx="0" formatCode="0.0">
                  <c:v>1.6875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C4-461E-8943-3A7180329DB4}"/>
            </c:ext>
          </c:extLst>
        </c:ser>
        <c:ser>
          <c:idx val="11"/>
          <c:order val="11"/>
          <c:tx>
            <c:strRef>
              <c:f>Pivot!$M$28</c:f>
              <c:strCache>
                <c:ptCount val="1"/>
                <c:pt idx="0">
                  <c:v>Aufklaerung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Pivot!$M$29:$M$31</c:f>
              <c:numCache>
                <c:formatCode>0.0</c:formatCode>
                <c:ptCount val="2"/>
                <c:pt idx="0">
                  <c:v>2.0185185185185186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3C4-461E-8943-3A7180329DB4}"/>
            </c:ext>
          </c:extLst>
        </c:ser>
        <c:ser>
          <c:idx val="12"/>
          <c:order val="12"/>
          <c:tx>
            <c:strRef>
              <c:f>Pivot!$N$28</c:f>
              <c:strCache>
                <c:ptCount val="1"/>
                <c:pt idx="0">
                  <c:v>Verpflegung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Pivot!$N$29:$N$31</c:f>
              <c:numCache>
                <c:formatCode>0.0</c:formatCode>
                <c:ptCount val="2"/>
                <c:pt idx="0">
                  <c:v>1.4642857142857142</c:v>
                </c:pt>
                <c:pt idx="1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C4-461E-8943-3A7180329DB4}"/>
            </c:ext>
          </c:extLst>
        </c:ser>
        <c:ser>
          <c:idx val="13"/>
          <c:order val="13"/>
          <c:tx>
            <c:strRef>
              <c:f>Pivot!$O$28</c:f>
              <c:strCache>
                <c:ptCount val="1"/>
                <c:pt idx="0">
                  <c:v>OrientierungKrankenhaus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Pivot!$O$29:$O$31</c:f>
              <c:numCache>
                <c:formatCode>0.0</c:formatCode>
                <c:ptCount val="2"/>
                <c:pt idx="0">
                  <c:v>1.5636363636363637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3C4-461E-8943-3A7180329DB4}"/>
            </c:ext>
          </c:extLst>
        </c:ser>
        <c:ser>
          <c:idx val="14"/>
          <c:order val="14"/>
          <c:tx>
            <c:strRef>
              <c:f>Pivot!$P$28</c:f>
              <c:strCache>
                <c:ptCount val="1"/>
                <c:pt idx="0">
                  <c:v>EntwicklungGesundheitszustand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Pivot!$P$29:$P$31</c:f>
              <c:numCache>
                <c:formatCode>0.0</c:formatCode>
                <c:ptCount val="2"/>
                <c:pt idx="0">
                  <c:v>2.6296296296296298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C4-461E-8943-3A7180329DB4}"/>
            </c:ext>
          </c:extLst>
        </c:ser>
        <c:ser>
          <c:idx val="15"/>
          <c:order val="15"/>
          <c:tx>
            <c:strRef>
              <c:f>Pivot!$Q$28</c:f>
              <c:strCache>
                <c:ptCount val="1"/>
                <c:pt idx="0">
                  <c:v>WeiterempfehlungKlinik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Pivot!$A$29:$A$31</c:f>
              <c:strCache>
                <c:ptCount val="2"/>
                <c:pt idx="0">
                  <c:v>26</c:v>
                </c:pt>
                <c:pt idx="1">
                  <c:v>TK NEURO</c:v>
                </c:pt>
              </c:strCache>
            </c:strRef>
          </c:cat>
          <c:val>
            <c:numRef>
              <c:f>Pivot!$Q$29:$Q$31</c:f>
              <c:numCache>
                <c:formatCode>0.0</c:formatCode>
                <c:ptCount val="2"/>
                <c:pt idx="0">
                  <c:v>1.4464285714285714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3C4-461E-8943-3A7180329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689944"/>
        <c:axId val="607695040"/>
      </c:barChart>
      <c:catAx>
        <c:axId val="60768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95040"/>
        <c:crosses val="autoZero"/>
        <c:auto val="1"/>
        <c:lblAlgn val="ctr"/>
        <c:lblOffset val="100"/>
        <c:noMultiLvlLbl val="0"/>
      </c:catAx>
      <c:valAx>
        <c:axId val="607695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68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30!PivotTable4</c:name>
    <c:fmtId val="1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2904290675760361E-2"/>
          <c:y val="3.4259139144366381E-2"/>
          <c:w val="0.88404949425401724"/>
          <c:h val="0.42973251224322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30'!$B$4</c:f>
              <c:strCache>
                <c:ptCount val="1"/>
                <c:pt idx="0">
                  <c:v>Haben Sie sich auf der Station wohl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30'!$B$5:$B$6</c:f>
              <c:numCache>
                <c:formatCode>0.0</c:formatCode>
                <c:ptCount val="1"/>
                <c:pt idx="0">
                  <c:v>1.2857142857142858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F-418A-BE47-18368B596D11}"/>
            </c:ext>
          </c:extLst>
        </c:ser>
        <c:ser>
          <c:idx val="1"/>
          <c:order val="1"/>
          <c:tx>
            <c:strRef>
              <c:f>'Pivot 30'!$C$4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30'!$C$5:$C$6</c:f>
              <c:numCache>
                <c:formatCode>0.0</c:formatCode>
                <c:ptCount val="1"/>
                <c:pt idx="0">
                  <c:v>1.1428571428571428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F-418A-BE47-18368B596D11}"/>
            </c:ext>
          </c:extLst>
        </c:ser>
        <c:ser>
          <c:idx val="2"/>
          <c:order val="2"/>
          <c:tx>
            <c:strRef>
              <c:f>'Pivot 30'!$D$4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30'!$D$5:$D$6</c:f>
              <c:numCache>
                <c:formatCode>0.0</c:formatCode>
                <c:ptCount val="1"/>
                <c:pt idx="0">
                  <c:v>1.1428571428571428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CF-418A-BE47-18368B596D11}"/>
            </c:ext>
          </c:extLst>
        </c:ser>
        <c:ser>
          <c:idx val="3"/>
          <c:order val="3"/>
          <c:tx>
            <c:strRef>
              <c:f>'Pivot 30'!$E$4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30'!$E$5:$E$6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CF-418A-BE47-18368B596D11}"/>
            </c:ext>
          </c:extLst>
        </c:ser>
        <c:ser>
          <c:idx val="4"/>
          <c:order val="4"/>
          <c:tx>
            <c:strRef>
              <c:f>'Pivot 30'!$F$4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30'!$F$5:$F$6</c:f>
              <c:numCache>
                <c:formatCode>0.0</c:formatCode>
                <c:ptCount val="1"/>
                <c:pt idx="0">
                  <c:v>1.1428571428571428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CF-418A-BE47-18368B596D11}"/>
            </c:ext>
          </c:extLst>
        </c:ser>
        <c:ser>
          <c:idx val="5"/>
          <c:order val="5"/>
          <c:tx>
            <c:strRef>
              <c:f>'Pivot 30'!$G$4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30'!$G$5:$G$6</c:f>
              <c:numCache>
                <c:formatCode>0.0</c:formatCode>
                <c:ptCount val="1"/>
                <c:pt idx="0">
                  <c:v>1.1428571428571428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CF-418A-BE47-18368B596D11}"/>
            </c:ext>
          </c:extLst>
        </c:ser>
        <c:ser>
          <c:idx val="6"/>
          <c:order val="6"/>
          <c:tx>
            <c:strRef>
              <c:f>'Pivot 30'!$H$4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CF-418A-BE47-18368B596D11}"/>
            </c:ext>
          </c:extLst>
        </c:ser>
        <c:ser>
          <c:idx val="7"/>
          <c:order val="7"/>
          <c:tx>
            <c:strRef>
              <c:f>'Pivot 30'!$I$4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30'!$I$5:$I$6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CF-418A-BE47-18368B596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22335"/>
        <c:axId val="343423167"/>
      </c:barChart>
      <c:catAx>
        <c:axId val="3434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3167"/>
        <c:crosses val="autoZero"/>
        <c:auto val="1"/>
        <c:lblAlgn val="ctr"/>
        <c:lblOffset val="100"/>
        <c:noMultiLvlLbl val="0"/>
      </c:catAx>
      <c:valAx>
        <c:axId val="34342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49762453240044E-2"/>
          <c:y val="0.53963643818765805"/>
          <c:w val="0.93074418657172997"/>
          <c:h val="0.4261042992227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30!PivotTable4</c:name>
    <c:fmtId val="1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8.3368660158827476E-2"/>
          <c:y val="5.7819999759945596E-2"/>
          <c:w val="0.87994440147450681"/>
          <c:h val="0.42272462573242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30'!$B$4</c:f>
              <c:strCache>
                <c:ptCount val="1"/>
                <c:pt idx="0">
                  <c:v>Haben Sie sich auf der Station wohl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30'!$B$5:$B$6</c:f>
              <c:numCache>
                <c:formatCode>0.0</c:formatCode>
                <c:ptCount val="1"/>
                <c:pt idx="0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4-4AD4-A3D5-07199F387FD7}"/>
            </c:ext>
          </c:extLst>
        </c:ser>
        <c:ser>
          <c:idx val="1"/>
          <c:order val="1"/>
          <c:tx>
            <c:strRef>
              <c:f>'Pivot 30'!$C$4</c:f>
              <c:strCache>
                <c:ptCount val="1"/>
                <c:pt idx="0">
                  <c:v>Waren alle freundlich zu Ihnen?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30'!$C$5:$C$6</c:f>
              <c:numCache>
                <c:formatCode>0.0</c:formatCode>
                <c:ptCount val="1"/>
                <c:pt idx="0">
                  <c:v>1.0833333333333333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4-4AD4-A3D5-07199F387FD7}"/>
            </c:ext>
          </c:extLst>
        </c:ser>
        <c:ser>
          <c:idx val="2"/>
          <c:order val="2"/>
          <c:tx>
            <c:strRef>
              <c:f>'Pivot 30'!$D$4</c:f>
              <c:strCache>
                <c:ptCount val="1"/>
                <c:pt idx="0">
                  <c:v>Wie empfanden Sie das Therapie-, Beschäftigungsangebot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30'!$D$5:$D$6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4-4AD4-A3D5-07199F387FD7}"/>
            </c:ext>
          </c:extLst>
        </c:ser>
        <c:ser>
          <c:idx val="3"/>
          <c:order val="3"/>
          <c:tx>
            <c:strRef>
              <c:f>'Pivot 30'!$E$4</c:f>
              <c:strCache>
                <c:ptCount val="1"/>
                <c:pt idx="0">
                  <c:v>Wurde Ihnen alles vorher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30'!$E$5:$E$6</c:f>
              <c:numCache>
                <c:formatCode>0.0</c:formatCode>
                <c:ptCount val="1"/>
                <c:pt idx="0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E4-4AD4-A3D5-07199F387FD7}"/>
            </c:ext>
          </c:extLst>
        </c:ser>
        <c:ser>
          <c:idx val="4"/>
          <c:order val="4"/>
          <c:tx>
            <c:strRef>
              <c:f>'Pivot 30'!$F$4</c:f>
              <c:strCache>
                <c:ptCount val="1"/>
                <c:pt idx="0">
                  <c:v>Hat man Ihnen zugehört?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30'!$F$5:$F$6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E4-4AD4-A3D5-07199F387FD7}"/>
            </c:ext>
          </c:extLst>
        </c:ser>
        <c:ser>
          <c:idx val="5"/>
          <c:order val="5"/>
          <c:tx>
            <c:strRef>
              <c:f>'Pivot 30'!$G$4</c:f>
              <c:strCache>
                <c:ptCount val="1"/>
                <c:pt idx="0">
                  <c:v>War immer jemand für Sie da?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30'!$G$5:$G$6</c:f>
              <c:numCache>
                <c:formatCode>0.0</c:formatCode>
                <c:ptCount val="1"/>
                <c:pt idx="0">
                  <c:v>1.0833333333333333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E4-4AD4-A3D5-07199F387FD7}"/>
            </c:ext>
          </c:extLst>
        </c:ser>
        <c:ser>
          <c:idx val="6"/>
          <c:order val="6"/>
          <c:tx>
            <c:strRef>
              <c:f>'Pivot 30'!$H$4</c:f>
              <c:strCache>
                <c:ptCount val="1"/>
                <c:pt idx="0">
                  <c:v>Wie war das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30'!$H$5:$H$6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E4-4AD4-A3D5-07199F387FD7}"/>
            </c:ext>
          </c:extLst>
        </c:ser>
        <c:ser>
          <c:idx val="7"/>
          <c:order val="7"/>
          <c:tx>
            <c:strRef>
              <c:f>'Pivot 30'!$I$4</c:f>
              <c:strCache>
                <c:ptCount val="1"/>
                <c:pt idx="0">
                  <c:v>War alles sauber?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30'!$A$5:$A$6</c:f>
              <c:strCache>
                <c:ptCount val="1"/>
                <c:pt idx="0">
                  <c:v>30</c:v>
                </c:pt>
              </c:strCache>
            </c:strRef>
          </c:cat>
          <c:val>
            <c:numRef>
              <c:f>'Pivot 30'!$I$5:$I$6</c:f>
              <c:numCache>
                <c:formatCode>0.0</c:formatCode>
                <c:ptCount val="1"/>
                <c:pt idx="0">
                  <c:v>1.0833333333333333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E4-4AD4-A3D5-07199F38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22335"/>
        <c:axId val="343423167"/>
      </c:barChart>
      <c:catAx>
        <c:axId val="34342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3167"/>
        <c:crosses val="autoZero"/>
        <c:auto val="1"/>
        <c:lblAlgn val="ctr"/>
        <c:lblOffset val="100"/>
        <c:noMultiLvlLbl val="0"/>
      </c:catAx>
      <c:valAx>
        <c:axId val="34342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22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9757750657368E-2"/>
          <c:y val="0.55517588330707224"/>
          <c:w val="0.89443453848962962"/>
          <c:h val="0.41328593500568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7D9B-328F-462A-9884-B290C8C42E5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7939-84E3-43F9-87D5-00ABC5A8F7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B943-A88D-4FBF-B56A-B20AE9C7AA6C}" type="datetimeFigureOut">
              <a:rPr lang="de-DE" smtClean="0"/>
              <a:t>08.10.2025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886-DDB8-4D60-AB11-56E8CEF89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" y="1626501"/>
            <a:ext cx="12192000" cy="4652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ADBAA810-3B8D-4150-BDCF-F9548D89F323}" type="datetime1">
              <a:rPr lang="de-DE" smtClean="0"/>
              <a:t>08.10.2025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www.skh-grossschweidnitz.de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F0A8AF70-D5DC-4576-9D17-A44CE6DB04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" y="1733177"/>
            <a:ext cx="12192000" cy="5524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73352"/>
            <a:ext cx="12192000" cy="5651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38502"/>
            <a:ext cx="12192000" cy="5524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" y="218499"/>
            <a:ext cx="12192000" cy="1514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960" y="433392"/>
            <a:ext cx="9144000" cy="1069962"/>
          </a:xfrm>
        </p:spPr>
        <p:txBody>
          <a:bodyPr anchor="ctr">
            <a:normAutofit/>
          </a:bodyPr>
          <a:lstStyle>
            <a:lvl1pPr algn="l">
              <a:defRPr lang="de-DE" sz="2400" dirty="0">
                <a:solidFill>
                  <a:srgbClr val="358479"/>
                </a:solidFill>
                <a:latin typeface="Rotis SemiSans Std" panose="020E05030302020203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3960" y="1541402"/>
            <a:ext cx="9144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1900" baseline="0" dirty="0">
                <a:solidFill>
                  <a:schemeClr val="tx1"/>
                </a:solidFill>
                <a:latin typeface="Rotis SemiSans Std" panose="020E05030302020203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Name des Referenten | Name der Klinik / Abteilung / Station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9576658" y="433392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58DC-22C7-4CB5-9406-4C3868C0F040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D386-21A9-4C44-851D-588253D1ABF8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  <a:lvl2pPr>
              <a:defRPr>
                <a:latin typeface="Rotis SemiSans Std" panose="020E0503030202020304" pitchFamily="34" charset="0"/>
              </a:defRPr>
            </a:lvl2pPr>
            <a:lvl3pPr>
              <a:defRPr>
                <a:latin typeface="Rotis SemiSans Std" panose="020E0503030202020304" pitchFamily="34" charset="0"/>
              </a:defRPr>
            </a:lvl3pPr>
            <a:lvl4pPr>
              <a:defRPr>
                <a:latin typeface="Rotis SemiSans Std" panose="020E0503030202020304" pitchFamily="34" charset="0"/>
              </a:defRPr>
            </a:lvl4pPr>
            <a:lvl5pPr>
              <a:defRPr>
                <a:latin typeface="Rotis SemiSans Std" panose="020E05030302020203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27" y="6192573"/>
            <a:ext cx="2381582" cy="562053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2C1D-5228-49FF-A23C-3AFADC022EC2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tis SemiSans Std" panose="020E0503030202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C740-5BB6-4BFA-9379-F2FEA4D37A06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EA9-7C18-49F3-BB3F-CEEDA62650CA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E7F9-864E-407A-9E45-919BF9FF3BCA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9266-08A4-4949-8130-4A45D2C1EE5D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A926-7294-4800-841D-F134A4065FB4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tis SemiSans Std" panose="020E05030302020203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B0A4-6CA9-429A-B156-179E0472E434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170-315A-49DD-8D6B-8694B4964DAA}" type="datetime1">
              <a:rPr lang="de-DE" smtClean="0"/>
              <a:t>08.10.2025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770F-6929-41AD-B1F4-54D2499002B1}" type="datetime1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www.skh-grossschweidnitz.de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F70-D5DC-4576-9D17-A44CE6DB04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Auswertung kontinuierliche Patientenbefragung EWP, </a:t>
            </a:r>
            <a:r>
              <a:rPr lang="de-DE" dirty="0" smtClean="0"/>
              <a:t>Neurologie </a:t>
            </a:r>
            <a:br>
              <a:rPr lang="de-DE" dirty="0" smtClean="0"/>
            </a:br>
            <a:r>
              <a:rPr lang="de-DE" dirty="0" smtClean="0"/>
              <a:t>3. </a:t>
            </a:r>
            <a:r>
              <a:rPr lang="de-DE" dirty="0"/>
              <a:t>Quartal </a:t>
            </a:r>
            <a:r>
              <a:rPr lang="de-DE" dirty="0" smtClean="0"/>
              <a:t> 2025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smtClean="0"/>
              <a:t>Qualitätsmanagement</a:t>
            </a:r>
          </a:p>
          <a:p>
            <a:r>
              <a:rPr lang="de-DE" smtClean="0"/>
              <a:t>08.10.2025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3611"/>
            <a:ext cx="10515600" cy="142707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</a:t>
            </a: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79405" y="1420398"/>
            <a:ext cx="1017367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/>
              <a:t>Befragungsteilnehmer: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Patienten aller EWP Stationen und </a:t>
            </a:r>
            <a:r>
              <a:rPr lang="de-DE" sz="1400" dirty="0" smtClean="0"/>
              <a:t>Tageskliniken, (Station 36 ohne Kinder)</a:t>
            </a:r>
            <a:endParaRPr lang="de-DE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Patienten der </a:t>
            </a:r>
            <a:r>
              <a:rPr lang="de-DE" sz="1400" dirty="0" smtClean="0"/>
              <a:t>Neurologie</a:t>
            </a:r>
          </a:p>
          <a:p>
            <a:pPr lvl="1"/>
            <a:endParaRPr lang="de-DE" sz="1400" dirty="0"/>
          </a:p>
          <a:p>
            <a:r>
              <a:rPr lang="de-DE" sz="1400" u="sng" dirty="0" smtClean="0"/>
              <a:t>Befragungszyklus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Aushändigung des Fragebogens </a:t>
            </a:r>
            <a:r>
              <a:rPr lang="de-DE" sz="1400" dirty="0" smtClean="0"/>
              <a:t>an jeden Patienten 1-3 </a:t>
            </a:r>
            <a:r>
              <a:rPr lang="de-DE" sz="1400" dirty="0"/>
              <a:t>Tage vor </a:t>
            </a:r>
            <a:r>
              <a:rPr lang="de-DE" sz="1400" dirty="0" smtClean="0"/>
              <a:t>Entlassung/Verlegung</a:t>
            </a:r>
          </a:p>
          <a:p>
            <a:pPr lvl="1"/>
            <a:endParaRPr lang="de-DE" sz="1400" u="sng" dirty="0" smtClean="0"/>
          </a:p>
          <a:p>
            <a:r>
              <a:rPr lang="de-DE" sz="1400" u="sng" dirty="0" smtClean="0"/>
              <a:t>Bewertungsscala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1 </a:t>
            </a:r>
            <a:r>
              <a:rPr lang="de-DE" sz="1400" dirty="0"/>
              <a:t>– </a:t>
            </a:r>
            <a:r>
              <a:rPr lang="de-DE" sz="1400" dirty="0" smtClean="0"/>
              <a:t>5 für Neurologie und EWP </a:t>
            </a:r>
            <a:r>
              <a:rPr lang="de-DE" sz="1400" dirty="0"/>
              <a:t>1 = sehr </a:t>
            </a:r>
            <a:r>
              <a:rPr lang="de-DE" sz="1400" dirty="0" smtClean="0"/>
              <a:t>gut, </a:t>
            </a:r>
            <a:r>
              <a:rPr lang="de-DE" sz="1400" dirty="0"/>
              <a:t>2 = </a:t>
            </a:r>
            <a:r>
              <a:rPr lang="de-DE" sz="1400" dirty="0" smtClean="0"/>
              <a:t>gut, </a:t>
            </a:r>
            <a:r>
              <a:rPr lang="de-DE" sz="1400" dirty="0"/>
              <a:t>3 = </a:t>
            </a:r>
            <a:r>
              <a:rPr lang="de-DE" sz="1400" dirty="0" smtClean="0"/>
              <a:t>befriedigend, </a:t>
            </a:r>
            <a:r>
              <a:rPr lang="de-DE" sz="1400" dirty="0"/>
              <a:t>4 = </a:t>
            </a:r>
            <a:r>
              <a:rPr lang="de-DE" sz="1400" dirty="0" smtClean="0"/>
              <a:t>ausreichend, </a:t>
            </a:r>
            <a:r>
              <a:rPr lang="de-DE" sz="1400" dirty="0"/>
              <a:t>5 = </a:t>
            </a:r>
            <a:r>
              <a:rPr lang="de-DE" sz="1400" dirty="0" smtClean="0"/>
              <a:t>mangelhaft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400" dirty="0" smtClean="0"/>
              <a:t>1-3 Station 30 =sehr gut, befriedigend, mangelhaft</a:t>
            </a:r>
          </a:p>
          <a:p>
            <a:pPr lvl="1"/>
            <a:endParaRPr lang="de-DE" sz="1400" dirty="0"/>
          </a:p>
          <a:p>
            <a:r>
              <a:rPr lang="de-DE" sz="1400" u="sng" dirty="0" smtClean="0"/>
              <a:t>Präsentation der Auswertung erfolgt an: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Krankenhausleitung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Chefärzte EWP und </a:t>
            </a:r>
            <a:r>
              <a:rPr lang="de-DE" sz="1400" dirty="0" smtClean="0"/>
              <a:t>Neurologie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PDL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QMB </a:t>
            </a:r>
            <a:r>
              <a:rPr lang="de-DE" sz="1400" dirty="0"/>
              <a:t>=&gt; Weitergabe an das multiprofessionelle Team der Station/TK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/>
              <a:t>Veröffentlichung im Intranet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Veröffentlichung (Quartalsauswertung) </a:t>
            </a:r>
            <a:r>
              <a:rPr lang="de-DE" sz="1400" dirty="0"/>
              <a:t>auf unserer </a:t>
            </a:r>
            <a:r>
              <a:rPr lang="de-DE" sz="1400" dirty="0" smtClean="0"/>
              <a:t>Homepage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Zusätzlich erhalten die </a:t>
            </a:r>
            <a:r>
              <a:rPr lang="de-DE" sz="1400" dirty="0" err="1" smtClean="0"/>
              <a:t>Stationen+PDL+PDBL</a:t>
            </a:r>
            <a:r>
              <a:rPr lang="de-DE" sz="1400" dirty="0" smtClean="0"/>
              <a:t> monatlich die Freitexte und Auswertung des Fragebogens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303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692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Auswertung </a:t>
            </a:r>
            <a:r>
              <a:rPr lang="de-DE" sz="3600" dirty="0" smtClean="0">
                <a:solidFill>
                  <a:prstClr val="black"/>
                </a:solidFill>
              </a:rPr>
              <a:t>Patientenzufriedenheit Juli</a:t>
            </a:r>
            <a:r>
              <a:rPr lang="de-DE" sz="3600" dirty="0">
                <a:solidFill>
                  <a:prstClr val="black"/>
                </a:solidFill>
              </a:rPr>
              <a:t/>
            </a:r>
            <a:br>
              <a:rPr lang="de-DE" sz="3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Benotung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1 – 5 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/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www.skh-grossschweidnitz.de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609896"/>
              </p:ext>
            </p:extLst>
          </p:nvPr>
        </p:nvGraphicFramePr>
        <p:xfrm>
          <a:off x="758491" y="1349345"/>
          <a:ext cx="11013378" cy="2142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238549"/>
              </p:ext>
            </p:extLst>
          </p:nvPr>
        </p:nvGraphicFramePr>
        <p:xfrm>
          <a:off x="758491" y="3579778"/>
          <a:ext cx="3846548" cy="244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993535"/>
              </p:ext>
            </p:extLst>
          </p:nvPr>
        </p:nvGraphicFramePr>
        <p:xfrm>
          <a:off x="4766201" y="3579778"/>
          <a:ext cx="2996472" cy="244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373812"/>
              </p:ext>
            </p:extLst>
          </p:nvPr>
        </p:nvGraphicFramePr>
        <p:xfrm>
          <a:off x="7923835" y="3579778"/>
          <a:ext cx="3848035" cy="244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4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prstClr val="black"/>
                </a:solidFill>
              </a:rPr>
              <a:t>Auswertung Patientenzufriedenheit </a:t>
            </a:r>
            <a:r>
              <a:rPr lang="de-DE" sz="4000" dirty="0" smtClean="0">
                <a:solidFill>
                  <a:prstClr val="black"/>
                </a:solidFill>
              </a:rPr>
              <a:t>August</a:t>
            </a:r>
            <a:r>
              <a:rPr lang="de-DE" sz="8000" dirty="0">
                <a:solidFill>
                  <a:prstClr val="black"/>
                </a:solidFill>
              </a:rPr>
              <a:t/>
            </a:r>
            <a:br>
              <a:rPr lang="de-DE" sz="8000" dirty="0">
                <a:solidFill>
                  <a:prstClr val="black"/>
                </a:solidFill>
              </a:rPr>
            </a:br>
            <a:r>
              <a:rPr lang="de-DE" sz="1800" dirty="0">
                <a:solidFill>
                  <a:prstClr val="black"/>
                </a:solidFill>
              </a:rPr>
              <a:t>Benotung  1 – 5  </a:t>
            </a:r>
            <a:br>
              <a:rPr lang="de-DE" sz="1800" dirty="0">
                <a:solidFill>
                  <a:prstClr val="black"/>
                </a:solidFill>
              </a:rPr>
            </a:br>
            <a:r>
              <a:rPr lang="de-DE" sz="18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844273"/>
              </p:ext>
            </p:extLst>
          </p:nvPr>
        </p:nvGraphicFramePr>
        <p:xfrm>
          <a:off x="838200" y="1570608"/>
          <a:ext cx="10990634" cy="216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136590"/>
              </p:ext>
            </p:extLst>
          </p:nvPr>
        </p:nvGraphicFramePr>
        <p:xfrm>
          <a:off x="838199" y="3863546"/>
          <a:ext cx="3916609" cy="222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366954"/>
              </p:ext>
            </p:extLst>
          </p:nvPr>
        </p:nvGraphicFramePr>
        <p:xfrm>
          <a:off x="4883285" y="3863546"/>
          <a:ext cx="2937754" cy="222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781846"/>
              </p:ext>
            </p:extLst>
          </p:nvPr>
        </p:nvGraphicFramePr>
        <p:xfrm>
          <a:off x="7949515" y="3863546"/>
          <a:ext cx="3879319" cy="242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1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prstClr val="black"/>
                </a:solidFill>
              </a:rPr>
              <a:t>Auswertung Patientenzufriedenheit </a:t>
            </a:r>
            <a:r>
              <a:rPr lang="de-DE" sz="4000" dirty="0" smtClean="0">
                <a:solidFill>
                  <a:prstClr val="black"/>
                </a:solidFill>
              </a:rPr>
              <a:t>September</a:t>
            </a:r>
            <a:r>
              <a:rPr lang="de-DE" sz="9600" dirty="0">
                <a:solidFill>
                  <a:prstClr val="black"/>
                </a:solidFill>
              </a:rPr>
              <a:t/>
            </a:r>
            <a:br>
              <a:rPr lang="de-DE" sz="9600" dirty="0">
                <a:solidFill>
                  <a:prstClr val="black"/>
                </a:solidFill>
              </a:rPr>
            </a:br>
            <a:r>
              <a:rPr lang="de-DE" sz="1800" dirty="0">
                <a:solidFill>
                  <a:prstClr val="black"/>
                </a:solidFill>
              </a:rPr>
              <a:t>Benotung  1 – 5  </a:t>
            </a:r>
            <a:br>
              <a:rPr lang="de-DE" sz="1800" dirty="0">
                <a:solidFill>
                  <a:prstClr val="black"/>
                </a:solidFill>
              </a:rPr>
            </a:br>
            <a:r>
              <a:rPr lang="de-DE" sz="1800" dirty="0">
                <a:solidFill>
                  <a:prstClr val="black"/>
                </a:solidFill>
              </a:rPr>
              <a:t>außer Station 30 – separater Fragebögen, Benotung 1-3 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5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264126"/>
              </p:ext>
            </p:extLst>
          </p:nvPr>
        </p:nvGraphicFramePr>
        <p:xfrm>
          <a:off x="7351682" y="3940231"/>
          <a:ext cx="4154067" cy="241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032019"/>
              </p:ext>
            </p:extLst>
          </p:nvPr>
        </p:nvGraphicFramePr>
        <p:xfrm>
          <a:off x="4304909" y="3940231"/>
          <a:ext cx="2932470" cy="206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96883"/>
              </p:ext>
            </p:extLst>
          </p:nvPr>
        </p:nvGraphicFramePr>
        <p:xfrm>
          <a:off x="758757" y="3940231"/>
          <a:ext cx="3431850" cy="206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551998"/>
              </p:ext>
            </p:extLst>
          </p:nvPr>
        </p:nvGraphicFramePr>
        <p:xfrm>
          <a:off x="758757" y="1598371"/>
          <a:ext cx="10746992" cy="226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567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tis SemiSans">
      <a:majorFont>
        <a:latin typeface="Rotis SemiSans Std"/>
        <a:ea typeface=""/>
        <a:cs typeface=""/>
      </a:majorFont>
      <a:minorFont>
        <a:latin typeface="Rotis Semi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H Großschweidnitz_2022 (1).pptx" id="{5A82676C-5336-42C0-9128-A2B64EC1D0D9}" vid="{91014BC1-CE4E-4F5F-BE05-B376627B7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186</Words>
  <Application>Microsoft Office PowerPoint</Application>
  <PresentationFormat>Breitbild</PresentationFormat>
  <Paragraphs>34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Rotis SemiSans Std</vt:lpstr>
      <vt:lpstr>Wingdings</vt:lpstr>
      <vt:lpstr>Office Theme</vt:lpstr>
      <vt:lpstr>Auswertung kontinuierliche Patientenbefragung EWP, Neurologie  3. Quartal  2025</vt:lpstr>
      <vt:lpstr>Auswertung Patientenzufriedenheit</vt:lpstr>
      <vt:lpstr>Auswertung Patientenzufriedenheit Juli Benotung  1 – 5   außer Station 30 – separater Fragebögen, Benotung 1-3 </vt:lpstr>
      <vt:lpstr>Auswertung Patientenzufriedenheit August Benotung  1 – 5   außer Station 30 – separater Fragebögen, Benotung 1-3 </vt:lpstr>
      <vt:lpstr>Auswertung Patientenzufriedenheit September Benotung  1 – 5   außer Station 30 – separater Fragebögen, Benotung 1-3 </vt:lpstr>
    </vt:vector>
  </TitlesOfParts>
  <Company>SKHGR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kontinuierliche Patientenbefragung EWP, Neurologie</dc:title>
  <dc:creator>Exner, Hanna</dc:creator>
  <cp:lastModifiedBy>Stoll, Franziska</cp:lastModifiedBy>
  <cp:revision>365</cp:revision>
  <cp:lastPrinted>2023-10-09T13:31:10Z</cp:lastPrinted>
  <dcterms:created xsi:type="dcterms:W3CDTF">2023-05-16T07:55:18Z</dcterms:created>
  <dcterms:modified xsi:type="dcterms:W3CDTF">2025-10-08T08:57:15Z</dcterms:modified>
</cp:coreProperties>
</file>