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79" r:id="rId4"/>
    <p:sldId id="284" r:id="rId5"/>
    <p:sldId id="285" r:id="rId6"/>
    <p:sldId id="286" r:id="rId7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88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6.9144591272791947E-2"/>
          <c:w val="0.9520242796003302"/>
          <c:h val="0.82090398624929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Pivot!$B$4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Pivot!$B$5:$B$9</c:f>
              <c:numCache>
                <c:formatCode>0.0</c:formatCode>
                <c:ptCount val="4"/>
                <c:pt idx="0">
                  <c:v>1.3333333333333333</c:v>
                </c:pt>
                <c:pt idx="1">
                  <c:v>1.1428571428571428</c:v>
                </c:pt>
                <c:pt idx="2">
                  <c:v>1.2307692307692308</c:v>
                </c:pt>
                <c:pt idx="3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6-4ED2-B0F3-293CF04D16AD}"/>
            </c:ext>
          </c:extLst>
        </c:ser>
        <c:ser>
          <c:idx val="1"/>
          <c:order val="1"/>
          <c:tx>
            <c:strRef>
              <c:f>Pivot!$C$4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Pivot!$C$5:$C$9</c:f>
              <c:numCache>
                <c:formatCode>0.0</c:formatCode>
                <c:ptCount val="4"/>
                <c:pt idx="0">
                  <c:v>1.3333333333333333</c:v>
                </c:pt>
                <c:pt idx="1">
                  <c:v>1</c:v>
                </c:pt>
                <c:pt idx="2">
                  <c:v>1.0769230769230769</c:v>
                </c:pt>
                <c:pt idx="3">
                  <c:v>1.375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56-4ED2-B0F3-293CF04D16AD}"/>
            </c:ext>
          </c:extLst>
        </c:ser>
        <c:ser>
          <c:idx val="2"/>
          <c:order val="2"/>
          <c:tx>
            <c:strRef>
              <c:f>Pivot!$D$4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Pivot!$D$5:$D$9</c:f>
              <c:numCache>
                <c:formatCode>0.0</c:formatCode>
                <c:ptCount val="4"/>
                <c:pt idx="0">
                  <c:v>1.6666666666666667</c:v>
                </c:pt>
                <c:pt idx="1">
                  <c:v>1.6428571428571428</c:v>
                </c:pt>
                <c:pt idx="2">
                  <c:v>1.3846153846153846</c:v>
                </c:pt>
                <c:pt idx="3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56-4ED2-B0F3-293CF04D16AD}"/>
            </c:ext>
          </c:extLst>
        </c:ser>
        <c:ser>
          <c:idx val="3"/>
          <c:order val="3"/>
          <c:tx>
            <c:strRef>
              <c:f>Pivot!$E$4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Pivot!$E$5:$E$9</c:f>
              <c:numCache>
                <c:formatCode>0.0</c:formatCode>
                <c:ptCount val="4"/>
                <c:pt idx="0">
                  <c:v>1.4444444444444444</c:v>
                </c:pt>
                <c:pt idx="1">
                  <c:v>1.5384615384615385</c:v>
                </c:pt>
                <c:pt idx="2">
                  <c:v>1.2307692307692308</c:v>
                </c:pt>
                <c:pt idx="3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56-4ED2-B0F3-293CF04D16AD}"/>
            </c:ext>
          </c:extLst>
        </c:ser>
        <c:ser>
          <c:idx val="4"/>
          <c:order val="4"/>
          <c:tx>
            <c:strRef>
              <c:f>Pivot!$F$4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Pivot!$F$5:$F$9</c:f>
              <c:numCache>
                <c:formatCode>0.0</c:formatCode>
                <c:ptCount val="4"/>
                <c:pt idx="0">
                  <c:v>1.5555555555555556</c:v>
                </c:pt>
                <c:pt idx="1">
                  <c:v>1.6428571428571428</c:v>
                </c:pt>
                <c:pt idx="2">
                  <c:v>1.0769230769230769</c:v>
                </c:pt>
                <c:pt idx="3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56-4ED2-B0F3-293CF04D16AD}"/>
            </c:ext>
          </c:extLst>
        </c:ser>
        <c:ser>
          <c:idx val="5"/>
          <c:order val="5"/>
          <c:tx>
            <c:strRef>
              <c:f>Pivot!$G$4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Pivot!$G$5:$G$9</c:f>
              <c:numCache>
                <c:formatCode>0.0</c:formatCode>
                <c:ptCount val="4"/>
                <c:pt idx="0">
                  <c:v>1.3333333333333333</c:v>
                </c:pt>
                <c:pt idx="1">
                  <c:v>1.2142857142857142</c:v>
                </c:pt>
                <c:pt idx="2">
                  <c:v>1</c:v>
                </c:pt>
                <c:pt idx="3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56-4ED2-B0F3-293CF04D16AD}"/>
            </c:ext>
          </c:extLst>
        </c:ser>
        <c:ser>
          <c:idx val="6"/>
          <c:order val="6"/>
          <c:tx>
            <c:strRef>
              <c:f>Pivot!$H$4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Pivot!$H$5:$H$9</c:f>
              <c:numCache>
                <c:formatCode>0.0</c:formatCode>
                <c:ptCount val="4"/>
                <c:pt idx="0">
                  <c:v>1.625</c:v>
                </c:pt>
                <c:pt idx="1">
                  <c:v>1.5</c:v>
                </c:pt>
                <c:pt idx="2">
                  <c:v>1.25</c:v>
                </c:pt>
                <c:pt idx="3">
                  <c:v>1.8571428571428572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56-4ED2-B0F3-293CF04D16AD}"/>
            </c:ext>
          </c:extLst>
        </c:ser>
        <c:ser>
          <c:idx val="7"/>
          <c:order val="7"/>
          <c:tx>
            <c:strRef>
              <c:f>Pivot!$I$4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Pivot!$I$5:$I$9</c:f>
              <c:numCache>
                <c:formatCode>0.0</c:formatCode>
                <c:ptCount val="4"/>
                <c:pt idx="0">
                  <c:v>2.3333333333333335</c:v>
                </c:pt>
                <c:pt idx="1">
                  <c:v>1.2857142857142858</c:v>
                </c:pt>
                <c:pt idx="2">
                  <c:v>1.2307692307692308</c:v>
                </c:pt>
                <c:pt idx="3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56-4ED2-B0F3-293CF04D16AD}"/>
            </c:ext>
          </c:extLst>
        </c:ser>
        <c:ser>
          <c:idx val="8"/>
          <c:order val="8"/>
          <c:tx>
            <c:strRef>
              <c:f>Pivot!$J$4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Pivot!$J$5:$J$9</c:f>
              <c:numCache>
                <c:formatCode>0.0</c:formatCode>
                <c:ptCount val="4"/>
                <c:pt idx="0">
                  <c:v>1.1111111111111112</c:v>
                </c:pt>
                <c:pt idx="1">
                  <c:v>1.7</c:v>
                </c:pt>
                <c:pt idx="2">
                  <c:v>1.0769230769230769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56-4ED2-B0F3-293CF04D16AD}"/>
            </c:ext>
          </c:extLst>
        </c:ser>
        <c:ser>
          <c:idx val="9"/>
          <c:order val="9"/>
          <c:tx>
            <c:strRef>
              <c:f>Pivot!$K$4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Pivot!$K$5:$K$9</c:f>
              <c:numCache>
                <c:formatCode>0.0</c:formatCode>
                <c:ptCount val="4"/>
                <c:pt idx="0">
                  <c:v>1.3333333333333333</c:v>
                </c:pt>
                <c:pt idx="1">
                  <c:v>1.2857142857142858</c:v>
                </c:pt>
                <c:pt idx="2">
                  <c:v>1.3076923076923077</c:v>
                </c:pt>
                <c:pt idx="3">
                  <c:v>2.1428571428571428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156-4ED2-B0F3-293CF04D16AD}"/>
            </c:ext>
          </c:extLst>
        </c:ser>
        <c:ser>
          <c:idx val="10"/>
          <c:order val="10"/>
          <c:tx>
            <c:strRef>
              <c:f>Pivot!$L$4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Pivot!$L$5:$L$9</c:f>
              <c:numCache>
                <c:formatCode>0.0</c:formatCode>
                <c:ptCount val="4"/>
                <c:pt idx="0">
                  <c:v>1.1428571428571428</c:v>
                </c:pt>
                <c:pt idx="1">
                  <c:v>1.6666666666666667</c:v>
                </c:pt>
                <c:pt idx="2">
                  <c:v>1.75</c:v>
                </c:pt>
                <c:pt idx="3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56-4ED2-B0F3-293CF04D16AD}"/>
            </c:ext>
          </c:extLst>
        </c:ser>
        <c:ser>
          <c:idx val="11"/>
          <c:order val="11"/>
          <c:tx>
            <c:strRef>
              <c:f>Pivot!$M$4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Pivot!$M$5:$M$9</c:f>
              <c:numCache>
                <c:formatCode>0.0</c:formatCode>
                <c:ptCount val="4"/>
                <c:pt idx="0">
                  <c:v>1.7777777777777777</c:v>
                </c:pt>
                <c:pt idx="1">
                  <c:v>1.7142857142857142</c:v>
                </c:pt>
                <c:pt idx="2">
                  <c:v>1.5384615384615385</c:v>
                </c:pt>
                <c:pt idx="3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156-4ED2-B0F3-293CF04D16AD}"/>
            </c:ext>
          </c:extLst>
        </c:ser>
        <c:ser>
          <c:idx val="12"/>
          <c:order val="12"/>
          <c:tx>
            <c:strRef>
              <c:f>Pivot!$N$4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Pivot!$N$5:$N$9</c:f>
              <c:numCache>
                <c:formatCode>0.0</c:formatCode>
                <c:ptCount val="4"/>
                <c:pt idx="0">
                  <c:v>1.6666666666666667</c:v>
                </c:pt>
                <c:pt idx="1">
                  <c:v>1.4285714285714286</c:v>
                </c:pt>
                <c:pt idx="2">
                  <c:v>1.1538461538461537</c:v>
                </c:pt>
                <c:pt idx="3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56-4ED2-B0F3-293CF04D16AD}"/>
            </c:ext>
          </c:extLst>
        </c:ser>
        <c:ser>
          <c:idx val="13"/>
          <c:order val="13"/>
          <c:tx>
            <c:strRef>
              <c:f>Pivot!$O$4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Pivot!$O$5:$O$9</c:f>
              <c:numCache>
                <c:formatCode>0.0</c:formatCode>
                <c:ptCount val="4"/>
                <c:pt idx="0">
                  <c:v>1</c:v>
                </c:pt>
                <c:pt idx="1">
                  <c:v>1.2307692307692308</c:v>
                </c:pt>
                <c:pt idx="2">
                  <c:v>1.3846153846153846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156-4ED2-B0F3-293CF04D16AD}"/>
            </c:ext>
          </c:extLst>
        </c:ser>
        <c:ser>
          <c:idx val="14"/>
          <c:order val="14"/>
          <c:tx>
            <c:strRef>
              <c:f>Pivot!$P$4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Pivot!$P$5:$P$9</c:f>
              <c:numCache>
                <c:formatCode>0.0</c:formatCode>
                <c:ptCount val="4"/>
                <c:pt idx="0">
                  <c:v>2.2222222222222223</c:v>
                </c:pt>
                <c:pt idx="1">
                  <c:v>2.0714285714285716</c:v>
                </c:pt>
                <c:pt idx="2">
                  <c:v>2.2307692307692308</c:v>
                </c:pt>
                <c:pt idx="3">
                  <c:v>1.5714285714285714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156-4ED2-B0F3-293CF04D16AD}"/>
            </c:ext>
          </c:extLst>
        </c:ser>
        <c:ser>
          <c:idx val="15"/>
          <c:order val="15"/>
          <c:tx>
            <c:strRef>
              <c:f>Pivot!$Q$4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Pivot!$Q$5:$Q$9</c:f>
              <c:numCache>
                <c:formatCode>0.0</c:formatCode>
                <c:ptCount val="4"/>
                <c:pt idx="0">
                  <c:v>1.6666666666666667</c:v>
                </c:pt>
                <c:pt idx="1">
                  <c:v>1</c:v>
                </c:pt>
                <c:pt idx="2">
                  <c:v>1</c:v>
                </c:pt>
                <c:pt idx="3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156-4ED2-B0F3-293CF04D1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99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20017864540399824"/>
          <c:w val="0.9520242796003302"/>
          <c:h val="0.63253245405510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Pivot!$B$4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Pivot!$B$5:$B$6</c:f>
              <c:numCache>
                <c:formatCode>0.0</c:formatCode>
                <c:ptCount val="1"/>
                <c:pt idx="0">
                  <c:v>1.1730769230769231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C-439D-B00C-0105A3B31AE6}"/>
            </c:ext>
          </c:extLst>
        </c:ser>
        <c:ser>
          <c:idx val="1"/>
          <c:order val="1"/>
          <c:tx>
            <c:strRef>
              <c:f>Pivot!$C$4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Pivot!$C$5:$C$6</c:f>
              <c:numCache>
                <c:formatCode>0.0</c:formatCode>
                <c:ptCount val="1"/>
                <c:pt idx="0">
                  <c:v>1.2222222222222223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3C-439D-B00C-0105A3B31AE6}"/>
            </c:ext>
          </c:extLst>
        </c:ser>
        <c:ser>
          <c:idx val="2"/>
          <c:order val="2"/>
          <c:tx>
            <c:strRef>
              <c:f>Pivot!$D$4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Pivot!$D$5:$D$6</c:f>
              <c:numCache>
                <c:formatCode>0.0</c:formatCode>
                <c:ptCount val="1"/>
                <c:pt idx="0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3C-439D-B00C-0105A3B31AE6}"/>
            </c:ext>
          </c:extLst>
        </c:ser>
        <c:ser>
          <c:idx val="3"/>
          <c:order val="3"/>
          <c:tx>
            <c:strRef>
              <c:f>Pivot!$E$4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Pivot!$E$5:$E$6</c:f>
              <c:numCache>
                <c:formatCode>0.0</c:formatCode>
                <c:ptCount val="1"/>
                <c:pt idx="0">
                  <c:v>1.2830188679245282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3C-439D-B00C-0105A3B31AE6}"/>
            </c:ext>
          </c:extLst>
        </c:ser>
        <c:ser>
          <c:idx val="4"/>
          <c:order val="4"/>
          <c:tx>
            <c:strRef>
              <c:f>Pivot!$F$4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Pivot!$F$5:$F$6</c:f>
              <c:numCache>
                <c:formatCode>0.0</c:formatCode>
                <c:ptCount val="1"/>
                <c:pt idx="0">
                  <c:v>1.1568627450980393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3C-439D-B00C-0105A3B31AE6}"/>
            </c:ext>
          </c:extLst>
        </c:ser>
        <c:ser>
          <c:idx val="5"/>
          <c:order val="5"/>
          <c:tx>
            <c:strRef>
              <c:f>Pivot!$G$4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Pivot!$G$5:$G$6</c:f>
              <c:numCache>
                <c:formatCode>0.0</c:formatCode>
                <c:ptCount val="1"/>
                <c:pt idx="0">
                  <c:v>1.1509433962264151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3C-439D-B00C-0105A3B31AE6}"/>
            </c:ext>
          </c:extLst>
        </c:ser>
        <c:ser>
          <c:idx val="6"/>
          <c:order val="6"/>
          <c:tx>
            <c:strRef>
              <c:f>Pivot!$H$4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Pivot!$H$5:$H$6</c:f>
              <c:numCache>
                <c:formatCode>0.0</c:formatCode>
                <c:ptCount val="1"/>
                <c:pt idx="0">
                  <c:v>1.462962962962963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3C-439D-B00C-0105A3B31AE6}"/>
            </c:ext>
          </c:extLst>
        </c:ser>
        <c:ser>
          <c:idx val="7"/>
          <c:order val="7"/>
          <c:tx>
            <c:strRef>
              <c:f>Pivot!$I$4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Pivot!$I$5:$I$6</c:f>
              <c:numCache>
                <c:formatCode>0.0</c:formatCode>
                <c:ptCount val="1"/>
                <c:pt idx="0">
                  <c:v>1.2083333333333333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A3C-439D-B00C-0105A3B31AE6}"/>
            </c:ext>
          </c:extLst>
        </c:ser>
        <c:ser>
          <c:idx val="8"/>
          <c:order val="8"/>
          <c:tx>
            <c:strRef>
              <c:f>Pivot!$J$4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Pivot!$J$5:$J$6</c:f>
              <c:numCache>
                <c:formatCode>0.0</c:formatCode>
                <c:ptCount val="1"/>
                <c:pt idx="0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3C-439D-B00C-0105A3B31AE6}"/>
            </c:ext>
          </c:extLst>
        </c:ser>
        <c:ser>
          <c:idx val="9"/>
          <c:order val="9"/>
          <c:tx>
            <c:strRef>
              <c:f>Pivot!$K$4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Pivot!$K$5:$K$6</c:f>
              <c:numCache>
                <c:formatCode>0.0</c:formatCode>
                <c:ptCount val="1"/>
                <c:pt idx="0">
                  <c:v>1.1568627450980393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A3C-439D-B00C-0105A3B31AE6}"/>
            </c:ext>
          </c:extLst>
        </c:ser>
        <c:ser>
          <c:idx val="10"/>
          <c:order val="10"/>
          <c:tx>
            <c:strRef>
              <c:f>Pivot!$L$4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Pivot!$L$5:$L$6</c:f>
              <c:numCache>
                <c:formatCode>0.0</c:formatCode>
                <c:ptCount val="1"/>
                <c:pt idx="0">
                  <c:v>1.2777777777777777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3C-439D-B00C-0105A3B31AE6}"/>
            </c:ext>
          </c:extLst>
        </c:ser>
        <c:ser>
          <c:idx val="11"/>
          <c:order val="11"/>
          <c:tx>
            <c:strRef>
              <c:f>Pivot!$M$4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Pivot!$M$5:$M$6</c:f>
              <c:numCache>
                <c:formatCode>0.0</c:formatCode>
                <c:ptCount val="1"/>
                <c:pt idx="0">
                  <c:v>1.6346153846153846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A3C-439D-B00C-0105A3B31AE6}"/>
            </c:ext>
          </c:extLst>
        </c:ser>
        <c:ser>
          <c:idx val="12"/>
          <c:order val="12"/>
          <c:tx>
            <c:strRef>
              <c:f>Pivot!$N$4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Pivot!$N$5:$N$6</c:f>
              <c:numCache>
                <c:formatCode>0.0</c:formatCode>
                <c:ptCount val="1"/>
                <c:pt idx="0">
                  <c:v>1.2962962962962963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A3C-439D-B00C-0105A3B31AE6}"/>
            </c:ext>
          </c:extLst>
        </c:ser>
        <c:ser>
          <c:idx val="13"/>
          <c:order val="13"/>
          <c:tx>
            <c:strRef>
              <c:f>Pivot!$O$4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Pivot!$O$5:$O$6</c:f>
              <c:numCache>
                <c:formatCode>0.0</c:formatCode>
                <c:ptCount val="1"/>
                <c:pt idx="0">
                  <c:v>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A3C-439D-B00C-0105A3B31AE6}"/>
            </c:ext>
          </c:extLst>
        </c:ser>
        <c:ser>
          <c:idx val="14"/>
          <c:order val="14"/>
          <c:tx>
            <c:strRef>
              <c:f>Pivot!$P$4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Pivot!$P$5:$P$6</c:f>
              <c:numCache>
                <c:formatCode>0.0</c:formatCode>
                <c:ptCount val="1"/>
                <c:pt idx="0">
                  <c:v>2.2200000000000002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A3C-439D-B00C-0105A3B31AE6}"/>
            </c:ext>
          </c:extLst>
        </c:ser>
        <c:ser>
          <c:idx val="15"/>
          <c:order val="15"/>
          <c:tx>
            <c:strRef>
              <c:f>Pivot!$Q$4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Pivot!$Q$5:$Q$6</c:f>
              <c:numCache>
                <c:formatCode>0.0</c:formatCode>
                <c:ptCount val="1"/>
                <c:pt idx="0">
                  <c:v>1.1698113207547169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A3C-439D-B00C-0105A3B31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30!PivotTable4</c:name>
    <c:fmtId val="2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4700023552309489E-2"/>
          <c:y val="5.9377046797358508E-2"/>
          <c:w val="0.48257263612953616"/>
          <c:h val="0.81540071430969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'Pivot 30'!$B$4</c:f>
              <c:strCache>
                <c:ptCount val="1"/>
                <c:pt idx="0">
                  <c:v>Haben Sie sich auf der Station wohl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30'!$B$5:$B$6</c:f>
              <c:numCache>
                <c:formatCode>0.0</c:formatCode>
                <c:ptCount val="1"/>
                <c:pt idx="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2-4F3B-9C13-81BB1AE85E2A}"/>
            </c:ext>
          </c:extLst>
        </c:ser>
        <c:ser>
          <c:idx val="1"/>
          <c:order val="1"/>
          <c:tx>
            <c:strRef>
              <c:f>'Pivot 30'!$C$4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30'!$C$5:$C$6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C2-4F3B-9C13-81BB1AE85E2A}"/>
            </c:ext>
          </c:extLst>
        </c:ser>
        <c:ser>
          <c:idx val="2"/>
          <c:order val="2"/>
          <c:tx>
            <c:strRef>
              <c:f>'Pivot 30'!$D$4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30'!$D$5:$D$6</c:f>
              <c:numCache>
                <c:formatCode>0.0</c:formatCode>
                <c:ptCount val="1"/>
                <c:pt idx="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C2-4F3B-9C13-81BB1AE85E2A}"/>
            </c:ext>
          </c:extLst>
        </c:ser>
        <c:ser>
          <c:idx val="3"/>
          <c:order val="3"/>
          <c:tx>
            <c:strRef>
              <c:f>'Pivot 30'!$E$4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30'!$E$5:$E$6</c:f>
              <c:numCache>
                <c:formatCode>0.0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C2-4F3B-9C13-81BB1AE85E2A}"/>
            </c:ext>
          </c:extLst>
        </c:ser>
        <c:ser>
          <c:idx val="4"/>
          <c:order val="4"/>
          <c:tx>
            <c:strRef>
              <c:f>'Pivot 30'!$F$4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30'!$F$5:$F$6</c:f>
              <c:numCache>
                <c:formatCode>0.0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C2-4F3B-9C13-81BB1AE85E2A}"/>
            </c:ext>
          </c:extLst>
        </c:ser>
        <c:ser>
          <c:idx val="5"/>
          <c:order val="5"/>
          <c:tx>
            <c:strRef>
              <c:f>'Pivot 30'!$G$4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30'!$G$5:$G$6</c:f>
              <c:numCache>
                <c:formatCode>0.0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C2-4F3B-9C13-81BB1AE85E2A}"/>
            </c:ext>
          </c:extLst>
        </c:ser>
        <c:ser>
          <c:idx val="6"/>
          <c:order val="6"/>
          <c:tx>
            <c:strRef>
              <c:f>'Pivot 30'!$H$4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30'!$H$5:$H$6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C2-4F3B-9C13-81BB1AE85E2A}"/>
            </c:ext>
          </c:extLst>
        </c:ser>
        <c:ser>
          <c:idx val="7"/>
          <c:order val="7"/>
          <c:tx>
            <c:strRef>
              <c:f>'Pivot 30'!$I$4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30'!$I$5:$I$6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C2-4F3B-9C13-81BB1AE85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22335"/>
        <c:axId val="343423167"/>
      </c:barChart>
      <c:catAx>
        <c:axId val="34342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23167"/>
        <c:crosses val="autoZero"/>
        <c:auto val="1"/>
        <c:lblAlgn val="ctr"/>
        <c:lblOffset val="100"/>
        <c:noMultiLvlLbl val="0"/>
      </c:catAx>
      <c:valAx>
        <c:axId val="34342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22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819949055687323"/>
          <c:y val="2.0229696361872451E-2"/>
          <c:w val="0.43281516585819413"/>
          <c:h val="0.97977043168407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1010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7242530635160025E-2"/>
          <c:y val="0.16873599624994806"/>
          <c:w val="0.9520242796003302"/>
          <c:h val="0.45231546564934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Pivot!$B$4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Pivot!$B$5:$B$14</c:f>
              <c:numCache>
                <c:formatCode>0.0</c:formatCode>
                <c:ptCount val="9"/>
                <c:pt idx="0">
                  <c:v>1.1818181818181819</c:v>
                </c:pt>
                <c:pt idx="1">
                  <c:v>1.2857142857142858</c:v>
                </c:pt>
                <c:pt idx="2">
                  <c:v>1</c:v>
                </c:pt>
                <c:pt idx="3">
                  <c:v>1.3333333333333333</c:v>
                </c:pt>
                <c:pt idx="4">
                  <c:v>1.1333333333333333</c:v>
                </c:pt>
                <c:pt idx="5">
                  <c:v>1.3809523809523809</c:v>
                </c:pt>
                <c:pt idx="6">
                  <c:v>1.2142857142857142</c:v>
                </c:pt>
                <c:pt idx="7">
                  <c:v>1.4166666666666667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1-4C30-9548-86CD48BCD6BB}"/>
            </c:ext>
          </c:extLst>
        </c:ser>
        <c:ser>
          <c:idx val="1"/>
          <c:order val="1"/>
          <c:tx>
            <c:strRef>
              <c:f>Pivot!$C$4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Pivot!$C$5:$C$14</c:f>
              <c:numCache>
                <c:formatCode>0.0</c:formatCode>
                <c:ptCount val="9"/>
                <c:pt idx="0">
                  <c:v>1.0909090909090908</c:v>
                </c:pt>
                <c:pt idx="1">
                  <c:v>1.2142857142857142</c:v>
                </c:pt>
                <c:pt idx="2">
                  <c:v>1</c:v>
                </c:pt>
                <c:pt idx="3">
                  <c:v>1.6666666666666667</c:v>
                </c:pt>
                <c:pt idx="4">
                  <c:v>1.1875</c:v>
                </c:pt>
                <c:pt idx="5">
                  <c:v>1.2380952380952381</c:v>
                </c:pt>
                <c:pt idx="6">
                  <c:v>1.2142857142857142</c:v>
                </c:pt>
                <c:pt idx="7">
                  <c:v>1.6666666666666667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1-4C30-9548-86CD48BCD6BB}"/>
            </c:ext>
          </c:extLst>
        </c:ser>
        <c:ser>
          <c:idx val="2"/>
          <c:order val="2"/>
          <c:tx>
            <c:strRef>
              <c:f>Pivot!$D$4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Pivot!$D$5:$D$14</c:f>
              <c:numCache>
                <c:formatCode>0.0</c:formatCode>
                <c:ptCount val="9"/>
                <c:pt idx="0">
                  <c:v>1.2727272727272727</c:v>
                </c:pt>
                <c:pt idx="1">
                  <c:v>1.5</c:v>
                </c:pt>
                <c:pt idx="2">
                  <c:v>1.3333333333333333</c:v>
                </c:pt>
                <c:pt idx="3">
                  <c:v>1.8181818181818181</c:v>
                </c:pt>
                <c:pt idx="4">
                  <c:v>1.3125</c:v>
                </c:pt>
                <c:pt idx="5">
                  <c:v>2.0476190476190474</c:v>
                </c:pt>
                <c:pt idx="6">
                  <c:v>1.5714285714285714</c:v>
                </c:pt>
                <c:pt idx="7">
                  <c:v>1.6666666666666667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71-4C30-9548-86CD48BCD6BB}"/>
            </c:ext>
          </c:extLst>
        </c:ser>
        <c:ser>
          <c:idx val="3"/>
          <c:order val="3"/>
          <c:tx>
            <c:strRef>
              <c:f>Pivot!$E$4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Pivot!$E$5:$E$14</c:f>
              <c:numCache>
                <c:formatCode>0.0</c:formatCode>
                <c:ptCount val="9"/>
                <c:pt idx="0">
                  <c:v>1.3636363636363635</c:v>
                </c:pt>
                <c:pt idx="1">
                  <c:v>1.4615384615384615</c:v>
                </c:pt>
                <c:pt idx="2">
                  <c:v>1</c:v>
                </c:pt>
                <c:pt idx="3">
                  <c:v>1.5555555555555556</c:v>
                </c:pt>
                <c:pt idx="4">
                  <c:v>1.375</c:v>
                </c:pt>
                <c:pt idx="5">
                  <c:v>1.5238095238095237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71-4C30-9548-86CD48BCD6BB}"/>
            </c:ext>
          </c:extLst>
        </c:ser>
        <c:ser>
          <c:idx val="4"/>
          <c:order val="4"/>
          <c:tx>
            <c:strRef>
              <c:f>Pivot!$F$4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Pivot!$F$5:$F$14</c:f>
              <c:numCache>
                <c:formatCode>0.0</c:formatCode>
                <c:ptCount val="9"/>
                <c:pt idx="0">
                  <c:v>1.2</c:v>
                </c:pt>
                <c:pt idx="1">
                  <c:v>1.2142857142857142</c:v>
                </c:pt>
                <c:pt idx="2">
                  <c:v>1</c:v>
                </c:pt>
                <c:pt idx="3">
                  <c:v>1.4545454545454546</c:v>
                </c:pt>
                <c:pt idx="4">
                  <c:v>1.4375</c:v>
                </c:pt>
                <c:pt idx="5">
                  <c:v>1.3809523809523809</c:v>
                </c:pt>
                <c:pt idx="6">
                  <c:v>1.2142857142857142</c:v>
                </c:pt>
                <c:pt idx="7">
                  <c:v>1.5454545454545454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71-4C30-9548-86CD48BCD6BB}"/>
            </c:ext>
          </c:extLst>
        </c:ser>
        <c:ser>
          <c:idx val="5"/>
          <c:order val="5"/>
          <c:tx>
            <c:strRef>
              <c:f>Pivot!$G$4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Pivot!$G$5:$G$14</c:f>
              <c:numCache>
                <c:formatCode>0.0</c:formatCode>
                <c:ptCount val="9"/>
                <c:pt idx="0">
                  <c:v>1.1818181818181819</c:v>
                </c:pt>
                <c:pt idx="1">
                  <c:v>1.1428571428571428</c:v>
                </c:pt>
                <c:pt idx="2">
                  <c:v>1</c:v>
                </c:pt>
                <c:pt idx="3">
                  <c:v>1.4166666666666667</c:v>
                </c:pt>
                <c:pt idx="4">
                  <c:v>1.0625</c:v>
                </c:pt>
                <c:pt idx="5">
                  <c:v>1.6190476190476191</c:v>
                </c:pt>
                <c:pt idx="6">
                  <c:v>1.1538461538461537</c:v>
                </c:pt>
                <c:pt idx="7">
                  <c:v>1.3333333333333333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71-4C30-9548-86CD48BCD6BB}"/>
            </c:ext>
          </c:extLst>
        </c:ser>
        <c:ser>
          <c:idx val="6"/>
          <c:order val="6"/>
          <c:tx>
            <c:strRef>
              <c:f>Pivot!$H$4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Pivot!$H$5:$H$14</c:f>
              <c:numCache>
                <c:formatCode>0.0</c:formatCode>
                <c:ptCount val="9"/>
                <c:pt idx="0">
                  <c:v>1.3636363636363635</c:v>
                </c:pt>
                <c:pt idx="1">
                  <c:v>1.4285714285714286</c:v>
                </c:pt>
                <c:pt idx="2">
                  <c:v>1</c:v>
                </c:pt>
                <c:pt idx="3">
                  <c:v>1.5</c:v>
                </c:pt>
                <c:pt idx="4">
                  <c:v>1.0625</c:v>
                </c:pt>
                <c:pt idx="5">
                  <c:v>2.0952380952380953</c:v>
                </c:pt>
                <c:pt idx="6">
                  <c:v>1.5714285714285714</c:v>
                </c:pt>
                <c:pt idx="7">
                  <c:v>1.4166666666666667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71-4C30-9548-86CD48BCD6BB}"/>
            </c:ext>
          </c:extLst>
        </c:ser>
        <c:ser>
          <c:idx val="7"/>
          <c:order val="7"/>
          <c:tx>
            <c:strRef>
              <c:f>Pivot!$I$4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Pivot!$I$5:$I$14</c:f>
              <c:numCache>
                <c:formatCode>0.0</c:formatCode>
                <c:ptCount val="9"/>
                <c:pt idx="0">
                  <c:v>1.9</c:v>
                </c:pt>
                <c:pt idx="1">
                  <c:v>1.0714285714285714</c:v>
                </c:pt>
                <c:pt idx="2">
                  <c:v>1</c:v>
                </c:pt>
                <c:pt idx="3">
                  <c:v>1.625</c:v>
                </c:pt>
                <c:pt idx="4">
                  <c:v>1.3333333333333333</c:v>
                </c:pt>
                <c:pt idx="5">
                  <c:v>1.9523809523809523</c:v>
                </c:pt>
                <c:pt idx="6">
                  <c:v>1.7</c:v>
                </c:pt>
                <c:pt idx="7">
                  <c:v>1.3636363636363635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D71-4C30-9548-86CD48BCD6BB}"/>
            </c:ext>
          </c:extLst>
        </c:ser>
        <c:ser>
          <c:idx val="8"/>
          <c:order val="8"/>
          <c:tx>
            <c:strRef>
              <c:f>Pivot!$J$4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Pivot!$J$5:$J$14</c:f>
              <c:numCache>
                <c:formatCode>0.0</c:formatCode>
                <c:ptCount val="9"/>
                <c:pt idx="0">
                  <c:v>1.2</c:v>
                </c:pt>
                <c:pt idx="1">
                  <c:v>1.0769230769230769</c:v>
                </c:pt>
                <c:pt idx="2">
                  <c:v>1</c:v>
                </c:pt>
                <c:pt idx="3">
                  <c:v>1.2</c:v>
                </c:pt>
                <c:pt idx="4">
                  <c:v>1.2857142857142858</c:v>
                </c:pt>
                <c:pt idx="5">
                  <c:v>1.75</c:v>
                </c:pt>
                <c:pt idx="6">
                  <c:v>1.2</c:v>
                </c:pt>
                <c:pt idx="7">
                  <c:v>1.4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71-4C30-9548-86CD48BCD6BB}"/>
            </c:ext>
          </c:extLst>
        </c:ser>
        <c:ser>
          <c:idx val="9"/>
          <c:order val="9"/>
          <c:tx>
            <c:strRef>
              <c:f>Pivot!$K$4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Pivot!$K$5:$K$14</c:f>
              <c:numCache>
                <c:formatCode>0.0</c:formatCode>
                <c:ptCount val="9"/>
                <c:pt idx="0">
                  <c:v>1.4545454545454546</c:v>
                </c:pt>
                <c:pt idx="1">
                  <c:v>1.2142857142857142</c:v>
                </c:pt>
                <c:pt idx="2">
                  <c:v>1</c:v>
                </c:pt>
                <c:pt idx="3">
                  <c:v>1.5</c:v>
                </c:pt>
                <c:pt idx="4">
                  <c:v>1.0666666666666667</c:v>
                </c:pt>
                <c:pt idx="5">
                  <c:v>1.6190476190476191</c:v>
                </c:pt>
                <c:pt idx="6">
                  <c:v>1.3076923076923077</c:v>
                </c:pt>
                <c:pt idx="7">
                  <c:v>1.3636363636363635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71-4C30-9548-86CD48BCD6BB}"/>
            </c:ext>
          </c:extLst>
        </c:ser>
        <c:ser>
          <c:idx val="10"/>
          <c:order val="10"/>
          <c:tx>
            <c:strRef>
              <c:f>Pivot!$L$4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Pivot!$L$5:$L$14</c:f>
              <c:numCache>
                <c:formatCode>0.0</c:formatCode>
                <c:ptCount val="9"/>
                <c:pt idx="0">
                  <c:v>1.1000000000000001</c:v>
                </c:pt>
                <c:pt idx="1">
                  <c:v>1.1428571428571428</c:v>
                </c:pt>
                <c:pt idx="2">
                  <c:v>1</c:v>
                </c:pt>
                <c:pt idx="3">
                  <c:v>1.7142857142857142</c:v>
                </c:pt>
                <c:pt idx="4">
                  <c:v>1.2857142857142858</c:v>
                </c:pt>
                <c:pt idx="5">
                  <c:v>1.7142857142857142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71-4C30-9548-86CD48BCD6BB}"/>
            </c:ext>
          </c:extLst>
        </c:ser>
        <c:ser>
          <c:idx val="11"/>
          <c:order val="11"/>
          <c:tx>
            <c:strRef>
              <c:f>Pivot!$M$4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Pivot!$M$5:$M$14</c:f>
              <c:numCache>
                <c:formatCode>0.0</c:formatCode>
                <c:ptCount val="9"/>
                <c:pt idx="0">
                  <c:v>1.2727272727272727</c:v>
                </c:pt>
                <c:pt idx="1">
                  <c:v>1.6428571428571428</c:v>
                </c:pt>
                <c:pt idx="2">
                  <c:v>1</c:v>
                </c:pt>
                <c:pt idx="3">
                  <c:v>1.5833333333333333</c:v>
                </c:pt>
                <c:pt idx="4">
                  <c:v>1.4615384615384615</c:v>
                </c:pt>
                <c:pt idx="5">
                  <c:v>2.0499999999999998</c:v>
                </c:pt>
                <c:pt idx="6">
                  <c:v>1.5833333333333333</c:v>
                </c:pt>
                <c:pt idx="7">
                  <c:v>1.8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D71-4C30-9548-86CD48BCD6BB}"/>
            </c:ext>
          </c:extLst>
        </c:ser>
        <c:ser>
          <c:idx val="12"/>
          <c:order val="12"/>
          <c:tx>
            <c:strRef>
              <c:f>Pivot!$N$4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Pivot!$N$5:$N$14</c:f>
              <c:numCache>
                <c:formatCode>0.0</c:formatCode>
                <c:ptCount val="9"/>
                <c:pt idx="0">
                  <c:v>1.6363636363636365</c:v>
                </c:pt>
                <c:pt idx="1">
                  <c:v>1.7142857142857142</c:v>
                </c:pt>
                <c:pt idx="2">
                  <c:v>1.6666666666666667</c:v>
                </c:pt>
                <c:pt idx="3">
                  <c:v>1.1666666666666667</c:v>
                </c:pt>
                <c:pt idx="4">
                  <c:v>1.25</c:v>
                </c:pt>
                <c:pt idx="5">
                  <c:v>1.1904761904761905</c:v>
                </c:pt>
                <c:pt idx="6">
                  <c:v>1.2857142857142858</c:v>
                </c:pt>
                <c:pt idx="7">
                  <c:v>1.3333333333333333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D71-4C30-9548-86CD48BCD6BB}"/>
            </c:ext>
          </c:extLst>
        </c:ser>
        <c:ser>
          <c:idx val="13"/>
          <c:order val="13"/>
          <c:tx>
            <c:strRef>
              <c:f>Pivot!$O$4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Pivot!$O$5:$O$14</c:f>
              <c:numCache>
                <c:formatCode>0.0</c:formatCode>
                <c:ptCount val="9"/>
                <c:pt idx="0">
                  <c:v>1.1818181818181819</c:v>
                </c:pt>
                <c:pt idx="1">
                  <c:v>1.2857142857142858</c:v>
                </c:pt>
                <c:pt idx="2">
                  <c:v>1.3333333333333333</c:v>
                </c:pt>
                <c:pt idx="3">
                  <c:v>1.7</c:v>
                </c:pt>
                <c:pt idx="4">
                  <c:v>1.3125</c:v>
                </c:pt>
                <c:pt idx="5">
                  <c:v>1.4285714285714286</c:v>
                </c:pt>
                <c:pt idx="6">
                  <c:v>1.4615384615384615</c:v>
                </c:pt>
                <c:pt idx="7">
                  <c:v>1.3333333333333333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D71-4C30-9548-86CD48BCD6BB}"/>
            </c:ext>
          </c:extLst>
        </c:ser>
        <c:ser>
          <c:idx val="14"/>
          <c:order val="14"/>
          <c:tx>
            <c:strRef>
              <c:f>Pivot!$P$4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Pivot!$P$5:$P$14</c:f>
              <c:numCache>
                <c:formatCode>0.0</c:formatCode>
                <c:ptCount val="9"/>
                <c:pt idx="0">
                  <c:v>1.7272727272727273</c:v>
                </c:pt>
                <c:pt idx="1">
                  <c:v>2.2142857142857144</c:v>
                </c:pt>
                <c:pt idx="2">
                  <c:v>1.6666666666666667</c:v>
                </c:pt>
                <c:pt idx="3">
                  <c:v>2</c:v>
                </c:pt>
                <c:pt idx="4">
                  <c:v>1.5625</c:v>
                </c:pt>
                <c:pt idx="5">
                  <c:v>1.8</c:v>
                </c:pt>
                <c:pt idx="6">
                  <c:v>2</c:v>
                </c:pt>
                <c:pt idx="7">
                  <c:v>1.6666666666666667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D71-4C30-9548-86CD48BCD6BB}"/>
            </c:ext>
          </c:extLst>
        </c:ser>
        <c:ser>
          <c:idx val="15"/>
          <c:order val="15"/>
          <c:tx>
            <c:strRef>
              <c:f>Pivot!$Q$4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Pivot!$Q$5:$Q$14</c:f>
              <c:numCache>
                <c:formatCode>0.0</c:formatCode>
                <c:ptCount val="9"/>
                <c:pt idx="0">
                  <c:v>1.2727272727272727</c:v>
                </c:pt>
                <c:pt idx="1">
                  <c:v>1.2142857142857142</c:v>
                </c:pt>
                <c:pt idx="2">
                  <c:v>1</c:v>
                </c:pt>
                <c:pt idx="3">
                  <c:v>1.4545454545454546</c:v>
                </c:pt>
                <c:pt idx="4">
                  <c:v>1.125</c:v>
                </c:pt>
                <c:pt idx="5">
                  <c:v>1.8571428571428572</c:v>
                </c:pt>
                <c:pt idx="6">
                  <c:v>1.1818181818181819</c:v>
                </c:pt>
                <c:pt idx="7">
                  <c:v>1.5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D71-4C30-9548-86CD48BCD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15687109532585E-2"/>
          <c:y val="0.73782225258037859"/>
          <c:w val="0.97308225274947813"/>
          <c:h val="0.26030598967148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100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7.2709307675705576E-2"/>
          <c:w val="0.9520242796003302"/>
          <c:h val="0.8261109965577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Pivot!$B$4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Pivot!$B$5:$B$6</c:f>
              <c:numCache>
                <c:formatCode>0.0</c:formatCode>
                <c:ptCount val="1"/>
                <c:pt idx="0">
                  <c:v>1.2512315270935961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1-46BF-8F4D-3480C7B04C12}"/>
            </c:ext>
          </c:extLst>
        </c:ser>
        <c:ser>
          <c:idx val="1"/>
          <c:order val="1"/>
          <c:tx>
            <c:strRef>
              <c:f>Pivot!$C$4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Pivot!$C$5:$C$6</c:f>
              <c:numCache>
                <c:formatCode>0.0</c:formatCode>
                <c:ptCount val="1"/>
                <c:pt idx="0">
                  <c:v>1.2414910858995138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E1-46BF-8F4D-3480C7B04C12}"/>
            </c:ext>
          </c:extLst>
        </c:ser>
        <c:ser>
          <c:idx val="2"/>
          <c:order val="2"/>
          <c:tx>
            <c:strRef>
              <c:f>Pivot!$D$4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Pivot!$D$5:$D$6</c:f>
              <c:numCache>
                <c:formatCode>0.0</c:formatCode>
                <c:ptCount val="1"/>
                <c:pt idx="0">
                  <c:v>1.7450331125827814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E1-46BF-8F4D-3480C7B04C12}"/>
            </c:ext>
          </c:extLst>
        </c:ser>
        <c:ser>
          <c:idx val="3"/>
          <c:order val="3"/>
          <c:tx>
            <c:strRef>
              <c:f>Pivot!$E$4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Pivot!$E$5:$E$6</c:f>
              <c:numCache>
                <c:formatCode>0.0</c:formatCode>
                <c:ptCount val="1"/>
                <c:pt idx="0">
                  <c:v>1.3344370860927153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E1-46BF-8F4D-3480C7B04C12}"/>
            </c:ext>
          </c:extLst>
        </c:ser>
        <c:ser>
          <c:idx val="4"/>
          <c:order val="4"/>
          <c:tx>
            <c:strRef>
              <c:f>Pivot!$F$4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Pivot!$F$5:$F$6</c:f>
              <c:numCache>
                <c:formatCode>0.0</c:formatCode>
                <c:ptCount val="1"/>
                <c:pt idx="0">
                  <c:v>1.2023217247097844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E1-46BF-8F4D-3480C7B04C12}"/>
            </c:ext>
          </c:extLst>
        </c:ser>
        <c:ser>
          <c:idx val="5"/>
          <c:order val="5"/>
          <c:tx>
            <c:strRef>
              <c:f>Pivot!$G$4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Pivot!$G$5:$G$6</c:f>
              <c:numCache>
                <c:formatCode>0.0</c:formatCode>
                <c:ptCount val="1"/>
                <c:pt idx="0">
                  <c:v>1.2066666666666668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E1-46BF-8F4D-3480C7B04C12}"/>
            </c:ext>
          </c:extLst>
        </c:ser>
        <c:ser>
          <c:idx val="6"/>
          <c:order val="6"/>
          <c:tx>
            <c:strRef>
              <c:f>Pivot!$H$4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Pivot!$H$5:$H$6</c:f>
              <c:numCache>
                <c:formatCode>0.0</c:formatCode>
                <c:ptCount val="1"/>
                <c:pt idx="0">
                  <c:v>1.504950495049505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E1-46BF-8F4D-3480C7B04C12}"/>
            </c:ext>
          </c:extLst>
        </c:ser>
        <c:ser>
          <c:idx val="7"/>
          <c:order val="7"/>
          <c:tx>
            <c:strRef>
              <c:f>Pivot!$I$4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Pivot!$I$5:$I$6</c:f>
              <c:numCache>
                <c:formatCode>0.0</c:formatCode>
                <c:ptCount val="1"/>
                <c:pt idx="0">
                  <c:v>1.411764705882353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E1-46BF-8F4D-3480C7B04C12}"/>
            </c:ext>
          </c:extLst>
        </c:ser>
        <c:ser>
          <c:idx val="8"/>
          <c:order val="8"/>
          <c:tx>
            <c:strRef>
              <c:f>Pivot!$J$4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Pivot!$J$5:$J$6</c:f>
              <c:numCache>
                <c:formatCode>0.0</c:formatCode>
                <c:ptCount val="1"/>
                <c:pt idx="0">
                  <c:v>1.3304597701149425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E1-46BF-8F4D-3480C7B04C12}"/>
            </c:ext>
          </c:extLst>
        </c:ser>
        <c:ser>
          <c:idx val="9"/>
          <c:order val="9"/>
          <c:tx>
            <c:strRef>
              <c:f>Pivot!$K$4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Pivot!$K$5:$K$6</c:f>
              <c:numCache>
                <c:formatCode>0.0</c:formatCode>
                <c:ptCount val="1"/>
                <c:pt idx="0">
                  <c:v>1.143847487001733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E1-46BF-8F4D-3480C7B04C12}"/>
            </c:ext>
          </c:extLst>
        </c:ser>
        <c:ser>
          <c:idx val="10"/>
          <c:order val="10"/>
          <c:tx>
            <c:strRef>
              <c:f>Pivot!$L$4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Pivot!$L$5:$L$6</c:f>
              <c:numCache>
                <c:formatCode>0.0</c:formatCode>
                <c:ptCount val="1"/>
                <c:pt idx="0">
                  <c:v>1.5136986301369864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E1-46BF-8F4D-3480C7B04C12}"/>
            </c:ext>
          </c:extLst>
        </c:ser>
        <c:ser>
          <c:idx val="11"/>
          <c:order val="11"/>
          <c:tx>
            <c:strRef>
              <c:f>Pivot!$M$4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Pivot!$M$5:$M$6</c:f>
              <c:numCache>
                <c:formatCode>0.0</c:formatCode>
                <c:ptCount val="1"/>
                <c:pt idx="0">
                  <c:v>1.7534965034965035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BE1-46BF-8F4D-3480C7B04C12}"/>
            </c:ext>
          </c:extLst>
        </c:ser>
        <c:ser>
          <c:idx val="12"/>
          <c:order val="12"/>
          <c:tx>
            <c:strRef>
              <c:f>Pivot!$N$4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Pivot!$N$5:$N$6</c:f>
              <c:numCache>
                <c:formatCode>0.0</c:formatCode>
                <c:ptCount val="1"/>
                <c:pt idx="0">
                  <c:v>1.3381877022653721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E1-46BF-8F4D-3480C7B04C12}"/>
            </c:ext>
          </c:extLst>
        </c:ser>
        <c:ser>
          <c:idx val="13"/>
          <c:order val="13"/>
          <c:tx>
            <c:strRef>
              <c:f>Pivot!$O$4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Pivot!$O$5:$O$6</c:f>
              <c:numCache>
                <c:formatCode>0.0</c:formatCode>
                <c:ptCount val="1"/>
                <c:pt idx="0">
                  <c:v>1.5963455149501662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BE1-46BF-8F4D-3480C7B04C12}"/>
            </c:ext>
          </c:extLst>
        </c:ser>
        <c:ser>
          <c:idx val="14"/>
          <c:order val="14"/>
          <c:tx>
            <c:strRef>
              <c:f>Pivot!$P$4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Pivot!$P$5:$P$6</c:f>
              <c:numCache>
                <c:formatCode>0.0</c:formatCode>
                <c:ptCount val="1"/>
                <c:pt idx="0">
                  <c:v>2.3297872340425534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BE1-46BF-8F4D-3480C7B04C12}"/>
            </c:ext>
          </c:extLst>
        </c:ser>
        <c:ser>
          <c:idx val="15"/>
          <c:order val="15"/>
          <c:tx>
            <c:strRef>
              <c:f>Pivot!$Q$4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Pivot!$Q$5:$Q$6</c:f>
              <c:numCache>
                <c:formatCode>0.0</c:formatCode>
                <c:ptCount val="1"/>
                <c:pt idx="0">
                  <c:v>1.2911184210526316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BE1-46BF-8F4D-3480C7B04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100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5618272122663973"/>
          <c:w val="0.9520242796003302"/>
          <c:h val="0.62692318835068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Pivot!$B$4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Pivot!$B$5:$B$10</c:f>
              <c:numCache>
                <c:formatCode>0.0</c:formatCode>
                <c:ptCount val="5"/>
                <c:pt idx="0">
                  <c:v>1.247191011235955</c:v>
                </c:pt>
                <c:pt idx="1">
                  <c:v>1.1478260869565218</c:v>
                </c:pt>
                <c:pt idx="2">
                  <c:v>1.3374999999999999</c:v>
                </c:pt>
                <c:pt idx="3">
                  <c:v>1.2975206611570247</c:v>
                </c:pt>
                <c:pt idx="4">
                  <c:v>1.2666666666666666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B-4388-B5A5-018B61363FA1}"/>
            </c:ext>
          </c:extLst>
        </c:ser>
        <c:ser>
          <c:idx val="1"/>
          <c:order val="1"/>
          <c:tx>
            <c:strRef>
              <c:f>Pivot!$C$4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Pivot!$C$5:$C$10</c:f>
              <c:numCache>
                <c:formatCode>0.0</c:formatCode>
                <c:ptCount val="5"/>
                <c:pt idx="0">
                  <c:v>1.2134831460674158</c:v>
                </c:pt>
                <c:pt idx="1">
                  <c:v>1.0782608695652174</c:v>
                </c:pt>
                <c:pt idx="2">
                  <c:v>1.1625000000000001</c:v>
                </c:pt>
                <c:pt idx="3">
                  <c:v>1.2704918032786885</c:v>
                </c:pt>
                <c:pt idx="4">
                  <c:v>1.7333333333333334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BB-4388-B5A5-018B61363FA1}"/>
            </c:ext>
          </c:extLst>
        </c:ser>
        <c:ser>
          <c:idx val="2"/>
          <c:order val="2"/>
          <c:tx>
            <c:strRef>
              <c:f>Pivot!$D$4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Pivot!$D$5:$D$10</c:f>
              <c:numCache>
                <c:formatCode>0.0</c:formatCode>
                <c:ptCount val="5"/>
                <c:pt idx="0">
                  <c:v>1.550561797752809</c:v>
                </c:pt>
                <c:pt idx="1">
                  <c:v>1.3628318584070795</c:v>
                </c:pt>
                <c:pt idx="2">
                  <c:v>1.3924050632911393</c:v>
                </c:pt>
                <c:pt idx="3">
                  <c:v>1.9262295081967213</c:v>
                </c:pt>
                <c:pt idx="4">
                  <c:v>2.1818181818181817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BB-4388-B5A5-018B61363FA1}"/>
            </c:ext>
          </c:extLst>
        </c:ser>
        <c:ser>
          <c:idx val="3"/>
          <c:order val="3"/>
          <c:tx>
            <c:strRef>
              <c:f>Pivot!$E$4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Pivot!$E$5:$E$10</c:f>
              <c:numCache>
                <c:formatCode>0.0</c:formatCode>
                <c:ptCount val="5"/>
                <c:pt idx="0">
                  <c:v>1.3647058823529412</c:v>
                </c:pt>
                <c:pt idx="1">
                  <c:v>1.2818181818181817</c:v>
                </c:pt>
                <c:pt idx="2">
                  <c:v>1.3717948717948718</c:v>
                </c:pt>
                <c:pt idx="3">
                  <c:v>1.5398230088495575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BB-4388-B5A5-018B61363FA1}"/>
            </c:ext>
          </c:extLst>
        </c:ser>
        <c:ser>
          <c:idx val="4"/>
          <c:order val="4"/>
          <c:tx>
            <c:strRef>
              <c:f>Pivot!$F$4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Pivot!$F$5:$F$10</c:f>
              <c:numCache>
                <c:formatCode>0.0</c:formatCode>
                <c:ptCount val="5"/>
                <c:pt idx="0">
                  <c:v>1.4943820224719102</c:v>
                </c:pt>
                <c:pt idx="1">
                  <c:v>1.3245614035087718</c:v>
                </c:pt>
                <c:pt idx="2">
                  <c:v>1.2025316455696202</c:v>
                </c:pt>
                <c:pt idx="3">
                  <c:v>1.4583333333333333</c:v>
                </c:pt>
                <c:pt idx="4">
                  <c:v>1.4545454545454546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BB-4388-B5A5-018B61363FA1}"/>
            </c:ext>
          </c:extLst>
        </c:ser>
        <c:ser>
          <c:idx val="5"/>
          <c:order val="5"/>
          <c:tx>
            <c:strRef>
              <c:f>Pivot!$G$4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Pivot!$G$5:$G$10</c:f>
              <c:numCache>
                <c:formatCode>0.0</c:formatCode>
                <c:ptCount val="5"/>
                <c:pt idx="0">
                  <c:v>1.2528735632183907</c:v>
                </c:pt>
                <c:pt idx="1">
                  <c:v>1.0714285714285714</c:v>
                </c:pt>
                <c:pt idx="2">
                  <c:v>1.1772151898734178</c:v>
                </c:pt>
                <c:pt idx="3">
                  <c:v>1.3166666666666667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BB-4388-B5A5-018B61363FA1}"/>
            </c:ext>
          </c:extLst>
        </c:ser>
        <c:ser>
          <c:idx val="6"/>
          <c:order val="6"/>
          <c:tx>
            <c:strRef>
              <c:f>Pivot!$H$4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Pivot!$H$5:$H$10</c:f>
              <c:numCache>
                <c:formatCode>0.0</c:formatCode>
                <c:ptCount val="5"/>
                <c:pt idx="0">
                  <c:v>1.4252873563218391</c:v>
                </c:pt>
                <c:pt idx="1">
                  <c:v>1.263157894736842</c:v>
                </c:pt>
                <c:pt idx="2">
                  <c:v>1.3544303797468353</c:v>
                </c:pt>
                <c:pt idx="3">
                  <c:v>1.7520661157024793</c:v>
                </c:pt>
                <c:pt idx="4">
                  <c:v>1.6923076923076923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BB-4388-B5A5-018B61363FA1}"/>
            </c:ext>
          </c:extLst>
        </c:ser>
        <c:ser>
          <c:idx val="7"/>
          <c:order val="7"/>
          <c:tx>
            <c:strRef>
              <c:f>Pivot!$I$4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Pivot!$I$5:$I$10</c:f>
              <c:numCache>
                <c:formatCode>0.0</c:formatCode>
                <c:ptCount val="5"/>
                <c:pt idx="0">
                  <c:v>1.3707865168539326</c:v>
                </c:pt>
                <c:pt idx="1">
                  <c:v>1.1592920353982301</c:v>
                </c:pt>
                <c:pt idx="2">
                  <c:v>1.4285714285714286</c:v>
                </c:pt>
                <c:pt idx="3">
                  <c:v>1.5950413223140496</c:v>
                </c:pt>
                <c:pt idx="4">
                  <c:v>1.7142857142857142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BB-4388-B5A5-018B61363FA1}"/>
            </c:ext>
          </c:extLst>
        </c:ser>
        <c:ser>
          <c:idx val="8"/>
          <c:order val="8"/>
          <c:tx>
            <c:strRef>
              <c:f>Pivot!$J$4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Pivot!$J$5:$J$10</c:f>
              <c:numCache>
                <c:formatCode>0.0</c:formatCode>
                <c:ptCount val="5"/>
                <c:pt idx="0">
                  <c:v>1.2682926829268293</c:v>
                </c:pt>
                <c:pt idx="1">
                  <c:v>1.3153153153153154</c:v>
                </c:pt>
                <c:pt idx="2">
                  <c:v>1.2105263157894737</c:v>
                </c:pt>
                <c:pt idx="3">
                  <c:v>1.5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BB-4388-B5A5-018B61363FA1}"/>
            </c:ext>
          </c:extLst>
        </c:ser>
        <c:ser>
          <c:idx val="9"/>
          <c:order val="9"/>
          <c:tx>
            <c:strRef>
              <c:f>Pivot!$K$4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Pivot!$K$5:$K$10</c:f>
              <c:numCache>
                <c:formatCode>0.0</c:formatCode>
                <c:ptCount val="5"/>
                <c:pt idx="0">
                  <c:v>1.2727272727272727</c:v>
                </c:pt>
                <c:pt idx="1">
                  <c:v>1.1842105263157894</c:v>
                </c:pt>
                <c:pt idx="2">
                  <c:v>1.2658227848101267</c:v>
                </c:pt>
                <c:pt idx="3">
                  <c:v>1.6583333333333334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FBB-4388-B5A5-018B61363FA1}"/>
            </c:ext>
          </c:extLst>
        </c:ser>
        <c:ser>
          <c:idx val="10"/>
          <c:order val="10"/>
          <c:tx>
            <c:strRef>
              <c:f>Pivot!$L$4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Pivot!$L$5:$L$10</c:f>
              <c:numCache>
                <c:formatCode>0.0</c:formatCode>
                <c:ptCount val="5"/>
                <c:pt idx="0">
                  <c:v>1.3333333333333333</c:v>
                </c:pt>
                <c:pt idx="1">
                  <c:v>1.3484848484848484</c:v>
                </c:pt>
                <c:pt idx="2">
                  <c:v>1.540983606557377</c:v>
                </c:pt>
                <c:pt idx="3">
                  <c:v>1.9649122807017543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BB-4388-B5A5-018B61363FA1}"/>
            </c:ext>
          </c:extLst>
        </c:ser>
        <c:ser>
          <c:idx val="11"/>
          <c:order val="11"/>
          <c:tx>
            <c:strRef>
              <c:f>Pivot!$M$4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Pivot!$M$5:$M$10</c:f>
              <c:numCache>
                <c:formatCode>0.0</c:formatCode>
                <c:ptCount val="5"/>
                <c:pt idx="0">
                  <c:v>1.5176470588235293</c:v>
                </c:pt>
                <c:pt idx="1">
                  <c:v>1.3761467889908257</c:v>
                </c:pt>
                <c:pt idx="2">
                  <c:v>1.5974025974025974</c:v>
                </c:pt>
                <c:pt idx="3">
                  <c:v>1.8135593220338984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FBB-4388-B5A5-018B61363FA1}"/>
            </c:ext>
          </c:extLst>
        </c:ser>
        <c:ser>
          <c:idx val="12"/>
          <c:order val="12"/>
          <c:tx>
            <c:strRef>
              <c:f>Pivot!$N$4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Pivot!$N$5:$N$10</c:f>
              <c:numCache>
                <c:formatCode>0.0</c:formatCode>
                <c:ptCount val="5"/>
                <c:pt idx="0">
                  <c:v>1.5280898876404494</c:v>
                </c:pt>
                <c:pt idx="1">
                  <c:v>1.5663716814159292</c:v>
                </c:pt>
                <c:pt idx="2">
                  <c:v>1.175</c:v>
                </c:pt>
                <c:pt idx="3">
                  <c:v>1.9747899159663866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BB-4388-B5A5-018B61363FA1}"/>
            </c:ext>
          </c:extLst>
        </c:ser>
        <c:ser>
          <c:idx val="13"/>
          <c:order val="13"/>
          <c:tx>
            <c:strRef>
              <c:f>Pivot!$O$4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Pivot!$O$5:$O$10</c:f>
              <c:numCache>
                <c:formatCode>0.0</c:formatCode>
                <c:ptCount val="5"/>
                <c:pt idx="0">
                  <c:v>1.2592592592592593</c:v>
                </c:pt>
                <c:pt idx="1">
                  <c:v>1.1454545454545455</c:v>
                </c:pt>
                <c:pt idx="2">
                  <c:v>1.4415584415584415</c:v>
                </c:pt>
                <c:pt idx="3">
                  <c:v>1.2991452991452992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FBB-4388-B5A5-018B61363FA1}"/>
            </c:ext>
          </c:extLst>
        </c:ser>
        <c:ser>
          <c:idx val="14"/>
          <c:order val="14"/>
          <c:tx>
            <c:strRef>
              <c:f>Pivot!$P$4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Pivot!$P$5:$P$10</c:f>
              <c:numCache>
                <c:formatCode>0.0</c:formatCode>
                <c:ptCount val="5"/>
                <c:pt idx="0">
                  <c:v>1.9883720930232558</c:v>
                </c:pt>
                <c:pt idx="1">
                  <c:v>2.0625</c:v>
                </c:pt>
                <c:pt idx="2">
                  <c:v>2.116883116883117</c:v>
                </c:pt>
                <c:pt idx="3">
                  <c:v>1.9747899159663866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BB-4388-B5A5-018B61363FA1}"/>
            </c:ext>
          </c:extLst>
        </c:ser>
        <c:ser>
          <c:idx val="15"/>
          <c:order val="15"/>
          <c:tx>
            <c:strRef>
              <c:f>Pivot!$Q$4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Pivot!$Q$5:$Q$10</c:f>
              <c:numCache>
                <c:formatCode>0.0</c:formatCode>
                <c:ptCount val="5"/>
                <c:pt idx="0">
                  <c:v>1.3333333333333333</c:v>
                </c:pt>
                <c:pt idx="1">
                  <c:v>1.1052631578947369</c:v>
                </c:pt>
                <c:pt idx="2">
                  <c:v>1.1710526315789473</c:v>
                </c:pt>
                <c:pt idx="3">
                  <c:v>1.6885245901639345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FBB-4388-B5A5-018B61363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100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5021773694254667E-2"/>
          <c:y val="0.10448971775477391"/>
          <c:w val="0.9520242796003302"/>
          <c:h val="0.42817441632925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Pivot!$B$4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Pivot!$B$5:$B$14</c:f>
              <c:numCache>
                <c:formatCode>0.0</c:formatCode>
                <c:ptCount val="9"/>
                <c:pt idx="0">
                  <c:v>1.2465116279069768</c:v>
                </c:pt>
                <c:pt idx="1">
                  <c:v>1.3529411764705883</c:v>
                </c:pt>
                <c:pt idx="2">
                  <c:v>1.34375</c:v>
                </c:pt>
                <c:pt idx="3">
                  <c:v>1.5132743362831858</c:v>
                </c:pt>
                <c:pt idx="4">
                  <c:v>1.4792626728110598</c:v>
                </c:pt>
                <c:pt idx="5">
                  <c:v>1.5636363636363637</c:v>
                </c:pt>
                <c:pt idx="6">
                  <c:v>1.3900709219858156</c:v>
                </c:pt>
                <c:pt idx="7">
                  <c:v>1.4692307692307693</c:v>
                </c:pt>
                <c:pt idx="8">
                  <c:v>1.6428571428571428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E-4971-B9C6-997298040A7D}"/>
            </c:ext>
          </c:extLst>
        </c:ser>
        <c:ser>
          <c:idx val="1"/>
          <c:order val="1"/>
          <c:tx>
            <c:strRef>
              <c:f>Pivot!$C$4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Pivot!$C$5:$C$14</c:f>
              <c:numCache>
                <c:formatCode>0.0</c:formatCode>
                <c:ptCount val="9"/>
                <c:pt idx="0">
                  <c:v>1.2300469483568075</c:v>
                </c:pt>
                <c:pt idx="1">
                  <c:v>1.3333333333333333</c:v>
                </c:pt>
                <c:pt idx="2">
                  <c:v>1.4375</c:v>
                </c:pt>
                <c:pt idx="3">
                  <c:v>1.7982456140350878</c:v>
                </c:pt>
                <c:pt idx="4">
                  <c:v>1.4562211981566819</c:v>
                </c:pt>
                <c:pt idx="5">
                  <c:v>1.44</c:v>
                </c:pt>
                <c:pt idx="6">
                  <c:v>1.3028169014084507</c:v>
                </c:pt>
                <c:pt idx="7">
                  <c:v>1.4848484848484849</c:v>
                </c:pt>
                <c:pt idx="8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E-4971-B9C6-997298040A7D}"/>
            </c:ext>
          </c:extLst>
        </c:ser>
        <c:ser>
          <c:idx val="2"/>
          <c:order val="2"/>
          <c:tx>
            <c:strRef>
              <c:f>Pivot!$D$4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Pivot!$D$5:$D$14</c:f>
              <c:numCache>
                <c:formatCode>0.0</c:formatCode>
                <c:ptCount val="9"/>
                <c:pt idx="0">
                  <c:v>1.4150943396226414</c:v>
                </c:pt>
                <c:pt idx="1">
                  <c:v>1.7983193277310925</c:v>
                </c:pt>
                <c:pt idx="2">
                  <c:v>1.75</c:v>
                </c:pt>
                <c:pt idx="3">
                  <c:v>1.6339285714285714</c:v>
                </c:pt>
                <c:pt idx="4">
                  <c:v>1.5662100456621004</c:v>
                </c:pt>
                <c:pt idx="5">
                  <c:v>2.0315315315315314</c:v>
                </c:pt>
                <c:pt idx="6">
                  <c:v>1.6571428571428573</c:v>
                </c:pt>
                <c:pt idx="7">
                  <c:v>1.8425196850393701</c:v>
                </c:pt>
                <c:pt idx="8">
                  <c:v>2.0303030303030303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E-4971-B9C6-997298040A7D}"/>
            </c:ext>
          </c:extLst>
        </c:ser>
        <c:ser>
          <c:idx val="3"/>
          <c:order val="3"/>
          <c:tx>
            <c:strRef>
              <c:f>Pivot!$E$4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Pivot!$E$5:$E$14</c:f>
              <c:numCache>
                <c:formatCode>0.0</c:formatCode>
                <c:ptCount val="9"/>
                <c:pt idx="0">
                  <c:v>1.3443396226415094</c:v>
                </c:pt>
                <c:pt idx="1">
                  <c:v>1.5175438596491229</c:v>
                </c:pt>
                <c:pt idx="2">
                  <c:v>1.5161290322580645</c:v>
                </c:pt>
                <c:pt idx="3">
                  <c:v>1.7830188679245282</c:v>
                </c:pt>
                <c:pt idx="4">
                  <c:v>1.5348837209302326</c:v>
                </c:pt>
                <c:pt idx="5">
                  <c:v>1.6712328767123288</c:v>
                </c:pt>
                <c:pt idx="6">
                  <c:v>1.5827338129496402</c:v>
                </c:pt>
                <c:pt idx="7">
                  <c:v>1.8</c:v>
                </c:pt>
                <c:pt idx="8">
                  <c:v>1.9310344827586208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2E-4971-B9C6-997298040A7D}"/>
            </c:ext>
          </c:extLst>
        </c:ser>
        <c:ser>
          <c:idx val="4"/>
          <c:order val="4"/>
          <c:tx>
            <c:strRef>
              <c:f>Pivot!$F$4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Pivot!$F$5:$F$14</c:f>
              <c:numCache>
                <c:formatCode>0.0</c:formatCode>
                <c:ptCount val="9"/>
                <c:pt idx="0">
                  <c:v>1.300469483568075</c:v>
                </c:pt>
                <c:pt idx="1">
                  <c:v>1.3644067796610169</c:v>
                </c:pt>
                <c:pt idx="2">
                  <c:v>1.25</c:v>
                </c:pt>
                <c:pt idx="3">
                  <c:v>1.5841584158415842</c:v>
                </c:pt>
                <c:pt idx="4">
                  <c:v>1.40625</c:v>
                </c:pt>
                <c:pt idx="5">
                  <c:v>1.5045871559633028</c:v>
                </c:pt>
                <c:pt idx="6">
                  <c:v>1.4357142857142857</c:v>
                </c:pt>
                <c:pt idx="7">
                  <c:v>1.5365853658536586</c:v>
                </c:pt>
                <c:pt idx="8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2E-4971-B9C6-997298040A7D}"/>
            </c:ext>
          </c:extLst>
        </c:ser>
        <c:ser>
          <c:idx val="5"/>
          <c:order val="5"/>
          <c:tx>
            <c:strRef>
              <c:f>Pivot!$G$4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Pivot!$G$5:$G$14</c:f>
              <c:numCache>
                <c:formatCode>0.0</c:formatCode>
                <c:ptCount val="9"/>
                <c:pt idx="0">
                  <c:v>1.1682242990654206</c:v>
                </c:pt>
                <c:pt idx="1">
                  <c:v>1.175</c:v>
                </c:pt>
                <c:pt idx="2">
                  <c:v>1.375</c:v>
                </c:pt>
                <c:pt idx="3">
                  <c:v>1.4741379310344827</c:v>
                </c:pt>
                <c:pt idx="4">
                  <c:v>1.2986425339366516</c:v>
                </c:pt>
                <c:pt idx="5">
                  <c:v>1.527027027027027</c:v>
                </c:pt>
                <c:pt idx="6">
                  <c:v>1.3237410071942446</c:v>
                </c:pt>
                <c:pt idx="7">
                  <c:v>1.356060606060606</c:v>
                </c:pt>
                <c:pt idx="8">
                  <c:v>1.606060606060606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2E-4971-B9C6-997298040A7D}"/>
            </c:ext>
          </c:extLst>
        </c:ser>
        <c:ser>
          <c:idx val="6"/>
          <c:order val="6"/>
          <c:tx>
            <c:strRef>
              <c:f>Pivot!$H$4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Pivot!$H$5:$H$14</c:f>
              <c:numCache>
                <c:formatCode>0.0</c:formatCode>
                <c:ptCount val="9"/>
                <c:pt idx="0">
                  <c:v>1.3209302325581396</c:v>
                </c:pt>
                <c:pt idx="1">
                  <c:v>1.4873949579831933</c:v>
                </c:pt>
                <c:pt idx="2">
                  <c:v>1.65625</c:v>
                </c:pt>
                <c:pt idx="3">
                  <c:v>1.5897435897435896</c:v>
                </c:pt>
                <c:pt idx="4">
                  <c:v>1.4318181818181819</c:v>
                </c:pt>
                <c:pt idx="5">
                  <c:v>1.9955357142857142</c:v>
                </c:pt>
                <c:pt idx="6">
                  <c:v>1.4861111111111112</c:v>
                </c:pt>
                <c:pt idx="7">
                  <c:v>1.8181818181818181</c:v>
                </c:pt>
                <c:pt idx="8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2E-4971-B9C6-997298040A7D}"/>
            </c:ext>
          </c:extLst>
        </c:ser>
        <c:ser>
          <c:idx val="7"/>
          <c:order val="7"/>
          <c:tx>
            <c:strRef>
              <c:f>Pivot!$I$4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Pivot!$I$5:$I$14</c:f>
              <c:numCache>
                <c:formatCode>0.0</c:formatCode>
                <c:ptCount val="9"/>
                <c:pt idx="0">
                  <c:v>1.473170731707317</c:v>
                </c:pt>
                <c:pt idx="1">
                  <c:v>1.2916666666666667</c:v>
                </c:pt>
                <c:pt idx="2">
                  <c:v>1.3548387096774193</c:v>
                </c:pt>
                <c:pt idx="3">
                  <c:v>1.8265306122448979</c:v>
                </c:pt>
                <c:pt idx="4">
                  <c:v>1.4466666666666668</c:v>
                </c:pt>
                <c:pt idx="5">
                  <c:v>1.8318181818181818</c:v>
                </c:pt>
                <c:pt idx="6">
                  <c:v>1.5190839694656488</c:v>
                </c:pt>
                <c:pt idx="7">
                  <c:v>1.8349514563106797</c:v>
                </c:pt>
                <c:pt idx="8">
                  <c:v>1.8846153846153846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2E-4971-B9C6-997298040A7D}"/>
            </c:ext>
          </c:extLst>
        </c:ser>
        <c:ser>
          <c:idx val="8"/>
          <c:order val="8"/>
          <c:tx>
            <c:strRef>
              <c:f>Pivot!$J$4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Pivot!$J$5:$J$14</c:f>
              <c:numCache>
                <c:formatCode>0.0</c:formatCode>
                <c:ptCount val="9"/>
                <c:pt idx="0">
                  <c:v>1.541871921182266</c:v>
                </c:pt>
                <c:pt idx="1">
                  <c:v>1.4495412844036697</c:v>
                </c:pt>
                <c:pt idx="2">
                  <c:v>1.2258064516129032</c:v>
                </c:pt>
                <c:pt idx="3">
                  <c:v>1.5142857142857142</c:v>
                </c:pt>
                <c:pt idx="4">
                  <c:v>1.3006134969325154</c:v>
                </c:pt>
                <c:pt idx="5">
                  <c:v>1.6451612903225807</c:v>
                </c:pt>
                <c:pt idx="6">
                  <c:v>1.504</c:v>
                </c:pt>
                <c:pt idx="7">
                  <c:v>1.6951219512195121</c:v>
                </c:pt>
                <c:pt idx="8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2E-4971-B9C6-997298040A7D}"/>
            </c:ext>
          </c:extLst>
        </c:ser>
        <c:ser>
          <c:idx val="9"/>
          <c:order val="9"/>
          <c:tx>
            <c:strRef>
              <c:f>Pivot!$K$4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Pivot!$K$5:$K$14</c:f>
              <c:numCache>
                <c:formatCode>0.0</c:formatCode>
                <c:ptCount val="9"/>
                <c:pt idx="0">
                  <c:v>1.2009345794392523</c:v>
                </c:pt>
                <c:pt idx="1">
                  <c:v>1.2372881355932204</c:v>
                </c:pt>
                <c:pt idx="2">
                  <c:v>1.2580645161290323</c:v>
                </c:pt>
                <c:pt idx="3">
                  <c:v>1.4824561403508771</c:v>
                </c:pt>
                <c:pt idx="4">
                  <c:v>1.2526315789473683</c:v>
                </c:pt>
                <c:pt idx="5">
                  <c:v>1.7567567567567568</c:v>
                </c:pt>
                <c:pt idx="6">
                  <c:v>1.3985507246376812</c:v>
                </c:pt>
                <c:pt idx="7">
                  <c:v>1.401639344262295</c:v>
                </c:pt>
                <c:pt idx="8">
                  <c:v>1.71875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52E-4971-B9C6-997298040A7D}"/>
            </c:ext>
          </c:extLst>
        </c:ser>
        <c:ser>
          <c:idx val="10"/>
          <c:order val="10"/>
          <c:tx>
            <c:strRef>
              <c:f>Pivot!$L$4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Pivot!$L$5:$L$14</c:f>
              <c:numCache>
                <c:formatCode>0.0</c:formatCode>
                <c:ptCount val="9"/>
                <c:pt idx="0">
                  <c:v>1.3731343283582089</c:v>
                </c:pt>
                <c:pt idx="1">
                  <c:v>1.2967032967032968</c:v>
                </c:pt>
                <c:pt idx="2">
                  <c:v>1.7</c:v>
                </c:pt>
                <c:pt idx="3">
                  <c:v>1.7384615384615385</c:v>
                </c:pt>
                <c:pt idx="4">
                  <c:v>1.47</c:v>
                </c:pt>
                <c:pt idx="5">
                  <c:v>1.5233160621761659</c:v>
                </c:pt>
                <c:pt idx="6">
                  <c:v>1.6105263157894736</c:v>
                </c:pt>
                <c:pt idx="7">
                  <c:v>1.625</c:v>
                </c:pt>
                <c:pt idx="8">
                  <c:v>2.2727272727272729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2E-4971-B9C6-997298040A7D}"/>
            </c:ext>
          </c:extLst>
        </c:ser>
        <c:ser>
          <c:idx val="11"/>
          <c:order val="11"/>
          <c:tx>
            <c:strRef>
              <c:f>Pivot!$M$4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Pivot!$M$5:$M$14</c:f>
              <c:numCache>
                <c:formatCode>0.0</c:formatCode>
                <c:ptCount val="9"/>
                <c:pt idx="0">
                  <c:v>1.4656862745098038</c:v>
                </c:pt>
                <c:pt idx="1">
                  <c:v>1.73109243697479</c:v>
                </c:pt>
                <c:pt idx="2">
                  <c:v>1.71875</c:v>
                </c:pt>
                <c:pt idx="3">
                  <c:v>1.8899082568807339</c:v>
                </c:pt>
                <c:pt idx="4">
                  <c:v>1.8465608465608465</c:v>
                </c:pt>
                <c:pt idx="5">
                  <c:v>2.3177570093457942</c:v>
                </c:pt>
                <c:pt idx="6">
                  <c:v>1.7265625</c:v>
                </c:pt>
                <c:pt idx="7">
                  <c:v>2.1454545454545455</c:v>
                </c:pt>
                <c:pt idx="8">
                  <c:v>2.2222222222222223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52E-4971-B9C6-997298040A7D}"/>
            </c:ext>
          </c:extLst>
        </c:ser>
        <c:ser>
          <c:idx val="12"/>
          <c:order val="12"/>
          <c:tx>
            <c:strRef>
              <c:f>Pivot!$N$4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Pivot!$N$5:$N$14</c:f>
              <c:numCache>
                <c:formatCode>0.0</c:formatCode>
                <c:ptCount val="9"/>
                <c:pt idx="0">
                  <c:v>1.2279069767441861</c:v>
                </c:pt>
                <c:pt idx="1">
                  <c:v>1.5166666666666666</c:v>
                </c:pt>
                <c:pt idx="2">
                  <c:v>2.161290322580645</c:v>
                </c:pt>
                <c:pt idx="3">
                  <c:v>1.4789915966386555</c:v>
                </c:pt>
                <c:pt idx="4">
                  <c:v>1.6711711711711712</c:v>
                </c:pt>
                <c:pt idx="5">
                  <c:v>1.7678571428571428</c:v>
                </c:pt>
                <c:pt idx="6">
                  <c:v>1.2746478873239437</c:v>
                </c:pt>
                <c:pt idx="7">
                  <c:v>1.4626865671641791</c:v>
                </c:pt>
                <c:pt idx="8">
                  <c:v>1.5588235294117647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2E-4971-B9C6-997298040A7D}"/>
            </c:ext>
          </c:extLst>
        </c:ser>
        <c:ser>
          <c:idx val="13"/>
          <c:order val="13"/>
          <c:tx>
            <c:strRef>
              <c:f>Pivot!$O$4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Pivot!$O$5:$O$14</c:f>
              <c:numCache>
                <c:formatCode>0.0</c:formatCode>
                <c:ptCount val="9"/>
                <c:pt idx="0">
                  <c:v>1.2465116279069768</c:v>
                </c:pt>
                <c:pt idx="1">
                  <c:v>1.375</c:v>
                </c:pt>
                <c:pt idx="2">
                  <c:v>1.28125</c:v>
                </c:pt>
                <c:pt idx="3">
                  <c:v>1.6261682242990654</c:v>
                </c:pt>
                <c:pt idx="4">
                  <c:v>1.5700934579439252</c:v>
                </c:pt>
                <c:pt idx="5">
                  <c:v>1.5777777777777777</c:v>
                </c:pt>
                <c:pt idx="6">
                  <c:v>1.4420289855072463</c:v>
                </c:pt>
                <c:pt idx="7">
                  <c:v>1.4375</c:v>
                </c:pt>
                <c:pt idx="8">
                  <c:v>1.5217391304347827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2E-4971-B9C6-997298040A7D}"/>
            </c:ext>
          </c:extLst>
        </c:ser>
        <c:ser>
          <c:idx val="14"/>
          <c:order val="14"/>
          <c:tx>
            <c:strRef>
              <c:f>Pivot!$P$4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Pivot!$P$5:$P$14</c:f>
              <c:numCache>
                <c:formatCode>0.0</c:formatCode>
                <c:ptCount val="9"/>
                <c:pt idx="0">
                  <c:v>1.5410628019323671</c:v>
                </c:pt>
                <c:pt idx="1">
                  <c:v>2.1206896551724137</c:v>
                </c:pt>
                <c:pt idx="2">
                  <c:v>1.967741935483871</c:v>
                </c:pt>
                <c:pt idx="3">
                  <c:v>2.0275229357798166</c:v>
                </c:pt>
                <c:pt idx="4">
                  <c:v>1.6581632653061225</c:v>
                </c:pt>
                <c:pt idx="5">
                  <c:v>1.892018779342723</c:v>
                </c:pt>
                <c:pt idx="6">
                  <c:v>2.0076923076923077</c:v>
                </c:pt>
                <c:pt idx="7">
                  <c:v>1.9823008849557522</c:v>
                </c:pt>
                <c:pt idx="8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2E-4971-B9C6-997298040A7D}"/>
            </c:ext>
          </c:extLst>
        </c:ser>
        <c:ser>
          <c:idx val="15"/>
          <c:order val="15"/>
          <c:tx>
            <c:strRef>
              <c:f>Pivot!$Q$4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Pivot!$Q$5:$Q$14</c:f>
              <c:numCache>
                <c:formatCode>0.0</c:formatCode>
                <c:ptCount val="9"/>
                <c:pt idx="0">
                  <c:v>1.244131455399061</c:v>
                </c:pt>
                <c:pt idx="1">
                  <c:v>1.2521008403361344</c:v>
                </c:pt>
                <c:pt idx="2">
                  <c:v>1.5625</c:v>
                </c:pt>
                <c:pt idx="3">
                  <c:v>1.5887850467289719</c:v>
                </c:pt>
                <c:pt idx="4">
                  <c:v>1.4575471698113207</c:v>
                </c:pt>
                <c:pt idx="5">
                  <c:v>1.8018433179723503</c:v>
                </c:pt>
                <c:pt idx="6">
                  <c:v>1.4029850746268657</c:v>
                </c:pt>
                <c:pt idx="7">
                  <c:v>1.6929133858267718</c:v>
                </c:pt>
                <c:pt idx="8">
                  <c:v>1.3793103448275863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52E-4971-B9C6-997298040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443038039403614"/>
          <c:w val="0.97308225274947813"/>
          <c:h val="0.30731881676673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30!PivotTable4</c:name>
    <c:fmtId val="2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30'!$B$4</c:f>
              <c:strCache>
                <c:ptCount val="1"/>
                <c:pt idx="0">
                  <c:v>Haben Sie sich auf der Station wohl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30'!$B$5:$B$6</c:f>
              <c:numCache>
                <c:formatCode>0.0</c:formatCode>
                <c:ptCount val="1"/>
                <c:pt idx="0">
                  <c:v>1.2037037037037037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4-40A8-8466-3D3C6244282F}"/>
            </c:ext>
          </c:extLst>
        </c:ser>
        <c:ser>
          <c:idx val="1"/>
          <c:order val="1"/>
          <c:tx>
            <c:strRef>
              <c:f>'Pivot 30'!$C$4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30'!$C$5:$C$6</c:f>
              <c:numCache>
                <c:formatCode>0.0</c:formatCode>
                <c:ptCount val="1"/>
                <c:pt idx="0">
                  <c:v>1.2149532710280373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4-40A8-8466-3D3C6244282F}"/>
            </c:ext>
          </c:extLst>
        </c:ser>
        <c:ser>
          <c:idx val="2"/>
          <c:order val="2"/>
          <c:tx>
            <c:strRef>
              <c:f>'Pivot 30'!$D$4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30'!$D$5:$D$6</c:f>
              <c:numCache>
                <c:formatCode>0.0</c:formatCode>
                <c:ptCount val="1"/>
                <c:pt idx="0">
                  <c:v>1.1481481481481481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74-40A8-8466-3D3C6244282F}"/>
            </c:ext>
          </c:extLst>
        </c:ser>
        <c:ser>
          <c:idx val="3"/>
          <c:order val="3"/>
          <c:tx>
            <c:strRef>
              <c:f>'Pivot 30'!$E$4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30'!$E$5:$E$6</c:f>
              <c:numCache>
                <c:formatCode>0.0</c:formatCode>
                <c:ptCount val="1"/>
                <c:pt idx="0">
                  <c:v>1.1296296296296295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74-40A8-8466-3D3C6244282F}"/>
            </c:ext>
          </c:extLst>
        </c:ser>
        <c:ser>
          <c:idx val="4"/>
          <c:order val="4"/>
          <c:tx>
            <c:strRef>
              <c:f>'Pivot 30'!$F$4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30'!$F$5:$F$6</c:f>
              <c:numCache>
                <c:formatCode>0.0</c:formatCode>
                <c:ptCount val="1"/>
                <c:pt idx="0">
                  <c:v>1.1869158878504673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74-40A8-8466-3D3C6244282F}"/>
            </c:ext>
          </c:extLst>
        </c:ser>
        <c:ser>
          <c:idx val="5"/>
          <c:order val="5"/>
          <c:tx>
            <c:strRef>
              <c:f>'Pivot 30'!$G$4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30'!$G$5:$G$6</c:f>
              <c:numCache>
                <c:formatCode>0.0</c:formatCode>
                <c:ptCount val="1"/>
                <c:pt idx="0">
                  <c:v>1.1603773584905661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74-40A8-8466-3D3C6244282F}"/>
            </c:ext>
          </c:extLst>
        </c:ser>
        <c:ser>
          <c:idx val="6"/>
          <c:order val="6"/>
          <c:tx>
            <c:strRef>
              <c:f>'Pivot 30'!$H$4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30'!$H$5:$H$6</c:f>
              <c:numCache>
                <c:formatCode>0.0</c:formatCode>
                <c:ptCount val="1"/>
                <c:pt idx="0">
                  <c:v>1.0666666666666667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74-40A8-8466-3D3C6244282F}"/>
            </c:ext>
          </c:extLst>
        </c:ser>
        <c:ser>
          <c:idx val="7"/>
          <c:order val="7"/>
          <c:tx>
            <c:strRef>
              <c:f>'Pivot 30'!$I$4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30'!$I$5:$I$6</c:f>
              <c:numCache>
                <c:formatCode>0.0</c:formatCode>
                <c:ptCount val="1"/>
                <c:pt idx="0">
                  <c:v>1.0666666666666667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74-40A8-8466-3D3C62442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22335"/>
        <c:axId val="343423167"/>
      </c:barChart>
      <c:catAx>
        <c:axId val="34342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23167"/>
        <c:crosses val="autoZero"/>
        <c:auto val="1"/>
        <c:lblAlgn val="ctr"/>
        <c:lblOffset val="100"/>
        <c:noMultiLvlLbl val="0"/>
      </c:catAx>
      <c:valAx>
        <c:axId val="34342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22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23189418009097"/>
          <c:y val="1.4246341783871156E-4"/>
          <c:w val="0.35476798026938144"/>
          <c:h val="0.99985753658216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88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4.4627535793772689E-2"/>
          <c:w val="0.86216384130647006"/>
          <c:h val="0.86159227256219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Pivot!$B$4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Pivot!$B$5:$B$6</c:f>
              <c:numCache>
                <c:formatCode>0.0</c:formatCode>
                <c:ptCount val="1"/>
                <c:pt idx="0">
                  <c:v>1.1320754716981132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E-4BB5-BE57-D334AD0C303F}"/>
            </c:ext>
          </c:extLst>
        </c:ser>
        <c:ser>
          <c:idx val="1"/>
          <c:order val="1"/>
          <c:tx>
            <c:strRef>
              <c:f>Pivot!$C$4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Pivot!$C$5:$C$6</c:f>
              <c:numCache>
                <c:formatCode>0.0</c:formatCode>
                <c:ptCount val="1"/>
                <c:pt idx="0">
                  <c:v>1.1886792452830188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6E-4BB5-BE57-D334AD0C303F}"/>
            </c:ext>
          </c:extLst>
        </c:ser>
        <c:ser>
          <c:idx val="2"/>
          <c:order val="2"/>
          <c:tx>
            <c:strRef>
              <c:f>Pivot!$D$4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Pivot!$D$5:$D$6</c:f>
              <c:numCache>
                <c:formatCode>0.0</c:formatCode>
                <c:ptCount val="1"/>
                <c:pt idx="0">
                  <c:v>1.4693877551020409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6E-4BB5-BE57-D334AD0C303F}"/>
            </c:ext>
          </c:extLst>
        </c:ser>
        <c:ser>
          <c:idx val="3"/>
          <c:order val="3"/>
          <c:tx>
            <c:strRef>
              <c:f>Pivot!$E$4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Pivot!$E$5:$E$6</c:f>
              <c:numCache>
                <c:formatCode>0.0</c:formatCode>
                <c:ptCount val="1"/>
                <c:pt idx="0">
                  <c:v>1.1836734693877551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6E-4BB5-BE57-D334AD0C303F}"/>
            </c:ext>
          </c:extLst>
        </c:ser>
        <c:ser>
          <c:idx val="4"/>
          <c:order val="4"/>
          <c:tx>
            <c:strRef>
              <c:f>Pivot!$F$4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Pivot!$F$5:$F$6</c:f>
              <c:numCache>
                <c:formatCode>0.0</c:formatCode>
                <c:ptCount val="1"/>
                <c:pt idx="0">
                  <c:v>1.0961538461538463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6E-4BB5-BE57-D334AD0C303F}"/>
            </c:ext>
          </c:extLst>
        </c:ser>
        <c:ser>
          <c:idx val="5"/>
          <c:order val="5"/>
          <c:tx>
            <c:strRef>
              <c:f>Pivot!$G$4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Pivot!$G$5:$G$6</c:f>
              <c:numCache>
                <c:formatCode>0.0</c:formatCode>
                <c:ptCount val="1"/>
                <c:pt idx="0">
                  <c:v>1.1886792452830188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6E-4BB5-BE57-D334AD0C303F}"/>
            </c:ext>
          </c:extLst>
        </c:ser>
        <c:ser>
          <c:idx val="6"/>
          <c:order val="6"/>
          <c:tx>
            <c:strRef>
              <c:f>Pivot!$H$4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Pivot!$H$5:$H$6</c:f>
              <c:numCache>
                <c:formatCode>0.0</c:formatCode>
                <c:ptCount val="1"/>
                <c:pt idx="0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6E-4BB5-BE57-D334AD0C303F}"/>
            </c:ext>
          </c:extLst>
        </c:ser>
        <c:ser>
          <c:idx val="7"/>
          <c:order val="7"/>
          <c:tx>
            <c:strRef>
              <c:f>Pivot!$I$4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Pivot!$I$5:$I$6</c:f>
              <c:numCache>
                <c:formatCode>0.0</c:formatCode>
                <c:ptCount val="1"/>
                <c:pt idx="0">
                  <c:v>1.0851063829787233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6E-4BB5-BE57-D334AD0C303F}"/>
            </c:ext>
          </c:extLst>
        </c:ser>
        <c:ser>
          <c:idx val="8"/>
          <c:order val="8"/>
          <c:tx>
            <c:strRef>
              <c:f>Pivot!$J$4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Pivot!$J$5:$J$6</c:f>
              <c:numCache>
                <c:formatCode>0.0</c:formatCode>
                <c:ptCount val="1"/>
                <c:pt idx="0">
                  <c:v>1.1153846153846154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6E-4BB5-BE57-D334AD0C303F}"/>
            </c:ext>
          </c:extLst>
        </c:ser>
        <c:ser>
          <c:idx val="9"/>
          <c:order val="9"/>
          <c:tx>
            <c:strRef>
              <c:f>Pivot!$K$4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Pivot!$K$5:$K$6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6E-4BB5-BE57-D334AD0C303F}"/>
            </c:ext>
          </c:extLst>
        </c:ser>
        <c:ser>
          <c:idx val="10"/>
          <c:order val="10"/>
          <c:tx>
            <c:strRef>
              <c:f>Pivot!$L$4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Pivot!$L$5:$L$6</c:f>
              <c:numCache>
                <c:formatCode>0.0</c:formatCode>
                <c:ptCount val="1"/>
                <c:pt idx="0">
                  <c:v>1.2222222222222223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6E-4BB5-BE57-D334AD0C303F}"/>
            </c:ext>
          </c:extLst>
        </c:ser>
        <c:ser>
          <c:idx val="11"/>
          <c:order val="11"/>
          <c:tx>
            <c:strRef>
              <c:f>Pivot!$M$4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Pivot!$M$5:$M$6</c:f>
              <c:numCache>
                <c:formatCode>0.0</c:formatCode>
                <c:ptCount val="1"/>
                <c:pt idx="0">
                  <c:v>1.4888888888888889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6E-4BB5-BE57-D334AD0C303F}"/>
            </c:ext>
          </c:extLst>
        </c:ser>
        <c:ser>
          <c:idx val="12"/>
          <c:order val="12"/>
          <c:tx>
            <c:strRef>
              <c:f>Pivot!$N$4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Pivot!$N$5:$N$6</c:f>
              <c:numCache>
                <c:formatCode>0.0</c:formatCode>
                <c:ptCount val="1"/>
                <c:pt idx="0">
                  <c:v>1.3018867924528301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6E-4BB5-BE57-D334AD0C303F}"/>
            </c:ext>
          </c:extLst>
        </c:ser>
        <c:ser>
          <c:idx val="13"/>
          <c:order val="13"/>
          <c:tx>
            <c:strRef>
              <c:f>Pivot!$O$4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Pivot!$O$5:$O$6</c:f>
              <c:numCache>
                <c:formatCode>0.0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B6E-4BB5-BE57-D334AD0C303F}"/>
            </c:ext>
          </c:extLst>
        </c:ser>
        <c:ser>
          <c:idx val="14"/>
          <c:order val="14"/>
          <c:tx>
            <c:strRef>
              <c:f>Pivot!$P$4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Pivot!$P$5:$P$6</c:f>
              <c:numCache>
                <c:formatCode>0.0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B6E-4BB5-BE57-D334AD0C303F}"/>
            </c:ext>
          </c:extLst>
        </c:ser>
        <c:ser>
          <c:idx val="15"/>
          <c:order val="15"/>
          <c:tx>
            <c:strRef>
              <c:f>Pivot!$Q$4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Pivot!$Q$5:$Q$6</c:f>
              <c:numCache>
                <c:formatCode>0.0</c:formatCode>
                <c:ptCount val="1"/>
                <c:pt idx="0">
                  <c:v>1.1320754716981132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6E-4BB5-BE57-D334AD0C3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30!PivotTable4</c:name>
    <c:fmtId val="1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15976988277683E-2"/>
          <c:y val="6.0942678982584438E-2"/>
          <c:w val="0.91002318993147213"/>
          <c:h val="0.36384655183094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'Pivot 30'!$B$4</c:f>
              <c:strCache>
                <c:ptCount val="1"/>
                <c:pt idx="0">
                  <c:v>Haben Sie sich auf der Station wohl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30'!$B$5:$B$6</c:f>
              <c:numCache>
                <c:formatCode>0.0</c:formatCode>
                <c:ptCount val="1"/>
                <c:pt idx="0">
                  <c:v>1.2727272727272727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8-4767-AC18-0BDD94521DBB}"/>
            </c:ext>
          </c:extLst>
        </c:ser>
        <c:ser>
          <c:idx val="1"/>
          <c:order val="1"/>
          <c:tx>
            <c:strRef>
              <c:f>'Pivot 30'!$C$4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30'!$C$5:$C$6</c:f>
              <c:numCache>
                <c:formatCode>0.0</c:formatCode>
                <c:ptCount val="1"/>
                <c:pt idx="0">
                  <c:v>1.2727272727272727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8-4767-AC18-0BDD94521DBB}"/>
            </c:ext>
          </c:extLst>
        </c:ser>
        <c:ser>
          <c:idx val="2"/>
          <c:order val="2"/>
          <c:tx>
            <c:strRef>
              <c:f>'Pivot 30'!$D$4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30'!$D$5:$D$6</c:f>
              <c:numCache>
                <c:formatCode>0.0</c:formatCode>
                <c:ptCount val="1"/>
                <c:pt idx="0">
                  <c:v>1.3636363636363635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38-4767-AC18-0BDD94521DBB}"/>
            </c:ext>
          </c:extLst>
        </c:ser>
        <c:ser>
          <c:idx val="3"/>
          <c:order val="3"/>
          <c:tx>
            <c:strRef>
              <c:f>'Pivot 30'!$E$4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30'!$E$5:$E$6</c:f>
              <c:numCache>
                <c:formatCode>0.0</c:formatCode>
                <c:ptCount val="1"/>
                <c:pt idx="0">
                  <c:v>1.1818181818181819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38-4767-AC18-0BDD94521DBB}"/>
            </c:ext>
          </c:extLst>
        </c:ser>
        <c:ser>
          <c:idx val="4"/>
          <c:order val="4"/>
          <c:tx>
            <c:strRef>
              <c:f>'Pivot 30'!$F$4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30'!$F$5:$F$6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38-4767-AC18-0BDD94521DBB}"/>
            </c:ext>
          </c:extLst>
        </c:ser>
        <c:ser>
          <c:idx val="5"/>
          <c:order val="5"/>
          <c:tx>
            <c:strRef>
              <c:f>'Pivot 30'!$G$4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30'!$G$5:$G$6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38-4767-AC18-0BDD94521DBB}"/>
            </c:ext>
          </c:extLst>
        </c:ser>
        <c:ser>
          <c:idx val="6"/>
          <c:order val="6"/>
          <c:tx>
            <c:strRef>
              <c:f>'Pivot 30'!$H$4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30'!$H$5:$H$6</c:f>
              <c:numCache>
                <c:formatCode>0.0</c:formatCode>
                <c:ptCount val="1"/>
                <c:pt idx="0">
                  <c:v>1.1818181818181819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38-4767-AC18-0BDD94521DBB}"/>
            </c:ext>
          </c:extLst>
        </c:ser>
        <c:ser>
          <c:idx val="7"/>
          <c:order val="7"/>
          <c:tx>
            <c:strRef>
              <c:f>'Pivot 30'!$I$4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30'!$I$5:$I$6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38-4767-AC18-0BDD94521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22335"/>
        <c:axId val="343423167"/>
      </c:barChart>
      <c:catAx>
        <c:axId val="34342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23167"/>
        <c:crosses val="autoZero"/>
        <c:auto val="1"/>
        <c:lblAlgn val="ctr"/>
        <c:lblOffset val="100"/>
        <c:noMultiLvlLbl val="0"/>
      </c:catAx>
      <c:valAx>
        <c:axId val="34342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22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092151912761032E-2"/>
          <c:y val="0.5180493406097465"/>
          <c:w val="0.91526033256992601"/>
          <c:h val="0.448709280424461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89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2599863838716991E-2"/>
          <c:y val="8.0393693886454135E-2"/>
          <c:w val="0.95793018194369539"/>
          <c:h val="0.49324612632526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Pivot!$B$4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Pivot!$B$5:$B$14</c:f>
              <c:numCache>
                <c:formatCode>0.0</c:formatCode>
                <c:ptCount val="9"/>
                <c:pt idx="0">
                  <c:v>1.0769230769230769</c:v>
                </c:pt>
                <c:pt idx="1">
                  <c:v>1.1666666666666667</c:v>
                </c:pt>
                <c:pt idx="2">
                  <c:v>1.4</c:v>
                </c:pt>
                <c:pt idx="3">
                  <c:v>1.6</c:v>
                </c:pt>
                <c:pt idx="4">
                  <c:v>1.45</c:v>
                </c:pt>
                <c:pt idx="5">
                  <c:v>2.0555555555555554</c:v>
                </c:pt>
                <c:pt idx="6">
                  <c:v>1.5384615384615385</c:v>
                </c:pt>
                <c:pt idx="7">
                  <c:v>1.6666666666666667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83-4DCC-9D23-2DADDD541828}"/>
            </c:ext>
          </c:extLst>
        </c:ser>
        <c:ser>
          <c:idx val="1"/>
          <c:order val="1"/>
          <c:tx>
            <c:strRef>
              <c:f>Pivot!$C$4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Pivot!$C$5:$C$14</c:f>
              <c:numCache>
                <c:formatCode>0.0</c:formatCode>
                <c:ptCount val="9"/>
                <c:pt idx="0">
                  <c:v>1.2307692307692308</c:v>
                </c:pt>
                <c:pt idx="1">
                  <c:v>1.1666666666666667</c:v>
                </c:pt>
                <c:pt idx="2">
                  <c:v>1.8</c:v>
                </c:pt>
                <c:pt idx="3">
                  <c:v>2</c:v>
                </c:pt>
                <c:pt idx="4">
                  <c:v>1.631578947368421</c:v>
                </c:pt>
                <c:pt idx="5">
                  <c:v>1.6666666666666667</c:v>
                </c:pt>
                <c:pt idx="6">
                  <c:v>1.3846153846153846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83-4DCC-9D23-2DADDD541828}"/>
            </c:ext>
          </c:extLst>
        </c:ser>
        <c:ser>
          <c:idx val="2"/>
          <c:order val="2"/>
          <c:tx>
            <c:strRef>
              <c:f>Pivot!$D$4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Pivot!$D$5:$D$14</c:f>
              <c:numCache>
                <c:formatCode>0.0</c:formatCode>
                <c:ptCount val="9"/>
                <c:pt idx="0">
                  <c:v>1.3846153846153846</c:v>
                </c:pt>
                <c:pt idx="1">
                  <c:v>1.6666666666666667</c:v>
                </c:pt>
                <c:pt idx="2">
                  <c:v>1.6</c:v>
                </c:pt>
                <c:pt idx="3">
                  <c:v>1.2</c:v>
                </c:pt>
                <c:pt idx="4">
                  <c:v>1.75</c:v>
                </c:pt>
                <c:pt idx="5">
                  <c:v>2.2222222222222223</c:v>
                </c:pt>
                <c:pt idx="6">
                  <c:v>1.6666666666666667</c:v>
                </c:pt>
                <c:pt idx="7">
                  <c:v>2.1428571428571428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83-4DCC-9D23-2DADDD541828}"/>
            </c:ext>
          </c:extLst>
        </c:ser>
        <c:ser>
          <c:idx val="3"/>
          <c:order val="3"/>
          <c:tx>
            <c:strRef>
              <c:f>Pivot!$E$4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Pivot!$E$5:$E$14</c:f>
              <c:numCache>
                <c:formatCode>0.0</c:formatCode>
                <c:ptCount val="9"/>
                <c:pt idx="0">
                  <c:v>1.1538461538461537</c:v>
                </c:pt>
                <c:pt idx="1">
                  <c:v>2.2000000000000002</c:v>
                </c:pt>
                <c:pt idx="2">
                  <c:v>1.2</c:v>
                </c:pt>
                <c:pt idx="3">
                  <c:v>1.6</c:v>
                </c:pt>
                <c:pt idx="4">
                  <c:v>1.65</c:v>
                </c:pt>
                <c:pt idx="5">
                  <c:v>1.6666666666666667</c:v>
                </c:pt>
                <c:pt idx="6">
                  <c:v>1.8333333333333333</c:v>
                </c:pt>
                <c:pt idx="7">
                  <c:v>1.7142857142857142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83-4DCC-9D23-2DADDD541828}"/>
            </c:ext>
          </c:extLst>
        </c:ser>
        <c:ser>
          <c:idx val="4"/>
          <c:order val="4"/>
          <c:tx>
            <c:strRef>
              <c:f>Pivot!$F$4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Pivot!$F$5:$F$14</c:f>
              <c:numCache>
                <c:formatCode>0.0</c:formatCode>
                <c:ptCount val="9"/>
                <c:pt idx="0">
                  <c:v>1.4615384615384615</c:v>
                </c:pt>
                <c:pt idx="1">
                  <c:v>1.3333333333333333</c:v>
                </c:pt>
                <c:pt idx="2">
                  <c:v>1.2</c:v>
                </c:pt>
                <c:pt idx="3">
                  <c:v>1.4</c:v>
                </c:pt>
                <c:pt idx="4">
                  <c:v>1.4666666666666666</c:v>
                </c:pt>
                <c:pt idx="5">
                  <c:v>1.588235294117647</c:v>
                </c:pt>
                <c:pt idx="6">
                  <c:v>1.6923076923076923</c:v>
                </c:pt>
                <c:pt idx="7">
                  <c:v>1.5714285714285714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83-4DCC-9D23-2DADDD541828}"/>
            </c:ext>
          </c:extLst>
        </c:ser>
        <c:ser>
          <c:idx val="5"/>
          <c:order val="5"/>
          <c:tx>
            <c:strRef>
              <c:f>Pivot!$G$4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Pivot!$G$5:$G$14</c:f>
              <c:numCache>
                <c:formatCode>0.0</c:formatCode>
                <c:ptCount val="9"/>
                <c:pt idx="0">
                  <c:v>1.3076923076923077</c:v>
                </c:pt>
                <c:pt idx="1">
                  <c:v>1.3333333333333333</c:v>
                </c:pt>
                <c:pt idx="2">
                  <c:v>1</c:v>
                </c:pt>
                <c:pt idx="3">
                  <c:v>1.4</c:v>
                </c:pt>
                <c:pt idx="4">
                  <c:v>1.35</c:v>
                </c:pt>
                <c:pt idx="5">
                  <c:v>1.7777777777777777</c:v>
                </c:pt>
                <c:pt idx="6">
                  <c:v>1.4615384615384615</c:v>
                </c:pt>
                <c:pt idx="7">
                  <c:v>1.4285714285714286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83-4DCC-9D23-2DADDD541828}"/>
            </c:ext>
          </c:extLst>
        </c:ser>
        <c:ser>
          <c:idx val="6"/>
          <c:order val="6"/>
          <c:tx>
            <c:strRef>
              <c:f>Pivot!$H$4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Pivot!$H$5:$H$14</c:f>
              <c:numCache>
                <c:formatCode>0.0</c:formatCode>
                <c:ptCount val="9"/>
                <c:pt idx="0">
                  <c:v>1.5384615384615385</c:v>
                </c:pt>
                <c:pt idx="1">
                  <c:v>1.5</c:v>
                </c:pt>
                <c:pt idx="2">
                  <c:v>1.2</c:v>
                </c:pt>
                <c:pt idx="3">
                  <c:v>1.2</c:v>
                </c:pt>
                <c:pt idx="4">
                  <c:v>1.65</c:v>
                </c:pt>
                <c:pt idx="5">
                  <c:v>2.5</c:v>
                </c:pt>
                <c:pt idx="6">
                  <c:v>1.5384615384615385</c:v>
                </c:pt>
                <c:pt idx="7">
                  <c:v>2.1428571428571428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83-4DCC-9D23-2DADDD541828}"/>
            </c:ext>
          </c:extLst>
        </c:ser>
        <c:ser>
          <c:idx val="7"/>
          <c:order val="7"/>
          <c:tx>
            <c:strRef>
              <c:f>Pivot!$I$4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Pivot!$I$5:$I$14</c:f>
              <c:numCache>
                <c:formatCode>0.0</c:formatCode>
                <c:ptCount val="9"/>
                <c:pt idx="0">
                  <c:v>1.75</c:v>
                </c:pt>
                <c:pt idx="1">
                  <c:v>1.1666666666666667</c:v>
                </c:pt>
                <c:pt idx="2">
                  <c:v>1</c:v>
                </c:pt>
                <c:pt idx="3">
                  <c:v>2.3333333333333335</c:v>
                </c:pt>
                <c:pt idx="4">
                  <c:v>1.4545454545454546</c:v>
                </c:pt>
                <c:pt idx="5">
                  <c:v>1.9444444444444444</c:v>
                </c:pt>
                <c:pt idx="6">
                  <c:v>1.5833333333333333</c:v>
                </c:pt>
                <c:pt idx="7">
                  <c:v>1.6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83-4DCC-9D23-2DADDD541828}"/>
            </c:ext>
          </c:extLst>
        </c:ser>
        <c:ser>
          <c:idx val="8"/>
          <c:order val="8"/>
          <c:tx>
            <c:strRef>
              <c:f>Pivot!$J$4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Pivot!$J$5:$J$14</c:f>
              <c:numCache>
                <c:formatCode>0.0</c:formatCode>
                <c:ptCount val="9"/>
                <c:pt idx="0">
                  <c:v>1.9230769230769231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1.3076923076923077</c:v>
                </c:pt>
                <c:pt idx="5">
                  <c:v>1.9090909090909092</c:v>
                </c:pt>
                <c:pt idx="6">
                  <c:v>1.5</c:v>
                </c:pt>
                <c:pt idx="7">
                  <c:v>1.6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83-4DCC-9D23-2DADDD541828}"/>
            </c:ext>
          </c:extLst>
        </c:ser>
        <c:ser>
          <c:idx val="9"/>
          <c:order val="9"/>
          <c:tx>
            <c:strRef>
              <c:f>Pivot!$K$4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Pivot!$K$5:$K$14</c:f>
              <c:numCache>
                <c:formatCode>0.0</c:formatCode>
                <c:ptCount val="9"/>
                <c:pt idx="0">
                  <c:v>1.0769230769230769</c:v>
                </c:pt>
                <c:pt idx="1">
                  <c:v>1</c:v>
                </c:pt>
                <c:pt idx="2">
                  <c:v>1.2</c:v>
                </c:pt>
                <c:pt idx="3">
                  <c:v>2</c:v>
                </c:pt>
                <c:pt idx="4">
                  <c:v>1.2857142857142858</c:v>
                </c:pt>
                <c:pt idx="5">
                  <c:v>1.7777777777777777</c:v>
                </c:pt>
                <c:pt idx="6">
                  <c:v>1.3846153846153846</c:v>
                </c:pt>
                <c:pt idx="7">
                  <c:v>1.2857142857142858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183-4DCC-9D23-2DADDD541828}"/>
            </c:ext>
          </c:extLst>
        </c:ser>
        <c:ser>
          <c:idx val="10"/>
          <c:order val="10"/>
          <c:tx>
            <c:strRef>
              <c:f>Pivot!$L$4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Pivot!$L$5:$L$14</c:f>
              <c:numCache>
                <c:formatCode>0.0</c:formatCode>
                <c:ptCount val="9"/>
                <c:pt idx="0">
                  <c:v>1.2857142857142858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1.375</c:v>
                </c:pt>
                <c:pt idx="5">
                  <c:v>1.6923076923076923</c:v>
                </c:pt>
                <c:pt idx="6">
                  <c:v>1.8181818181818181</c:v>
                </c:pt>
                <c:pt idx="7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83-4DCC-9D23-2DADDD541828}"/>
            </c:ext>
          </c:extLst>
        </c:ser>
        <c:ser>
          <c:idx val="11"/>
          <c:order val="11"/>
          <c:tx>
            <c:strRef>
              <c:f>Pivot!$M$4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Pivot!$M$5:$M$14</c:f>
              <c:numCache>
                <c:formatCode>0.0</c:formatCode>
                <c:ptCount val="9"/>
                <c:pt idx="0">
                  <c:v>1.5833333333333333</c:v>
                </c:pt>
                <c:pt idx="1">
                  <c:v>1.4</c:v>
                </c:pt>
                <c:pt idx="2">
                  <c:v>1.6</c:v>
                </c:pt>
                <c:pt idx="3">
                  <c:v>2.4</c:v>
                </c:pt>
                <c:pt idx="4">
                  <c:v>2.5</c:v>
                </c:pt>
                <c:pt idx="5">
                  <c:v>2.5882352941176472</c:v>
                </c:pt>
                <c:pt idx="6">
                  <c:v>1.75</c:v>
                </c:pt>
                <c:pt idx="7">
                  <c:v>2.1666666666666665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183-4DCC-9D23-2DADDD541828}"/>
            </c:ext>
          </c:extLst>
        </c:ser>
        <c:ser>
          <c:idx val="12"/>
          <c:order val="12"/>
          <c:tx>
            <c:strRef>
              <c:f>Pivot!$N$4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Pivot!$N$5:$N$14</c:f>
              <c:numCache>
                <c:formatCode>0.0</c:formatCode>
                <c:ptCount val="9"/>
                <c:pt idx="0">
                  <c:v>1.3846153846153846</c:v>
                </c:pt>
                <c:pt idx="1">
                  <c:v>1.3333333333333333</c:v>
                </c:pt>
                <c:pt idx="2">
                  <c:v>1.4</c:v>
                </c:pt>
                <c:pt idx="3">
                  <c:v>1.6</c:v>
                </c:pt>
                <c:pt idx="4">
                  <c:v>2</c:v>
                </c:pt>
                <c:pt idx="5">
                  <c:v>2.1666666666666665</c:v>
                </c:pt>
                <c:pt idx="6">
                  <c:v>1.3333333333333333</c:v>
                </c:pt>
                <c:pt idx="7">
                  <c:v>1.5714285714285714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83-4DCC-9D23-2DADDD541828}"/>
            </c:ext>
          </c:extLst>
        </c:ser>
        <c:ser>
          <c:idx val="13"/>
          <c:order val="13"/>
          <c:tx>
            <c:strRef>
              <c:f>Pivot!$O$4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Pivot!$O$5:$O$14</c:f>
              <c:numCache>
                <c:formatCode>0.0</c:formatCode>
                <c:ptCount val="9"/>
                <c:pt idx="0">
                  <c:v>1.2307692307692308</c:v>
                </c:pt>
                <c:pt idx="1">
                  <c:v>1.3333333333333333</c:v>
                </c:pt>
                <c:pt idx="2">
                  <c:v>1</c:v>
                </c:pt>
                <c:pt idx="3">
                  <c:v>1.6</c:v>
                </c:pt>
                <c:pt idx="4">
                  <c:v>1.7894736842105263</c:v>
                </c:pt>
                <c:pt idx="5">
                  <c:v>1.9444444444444444</c:v>
                </c:pt>
                <c:pt idx="6">
                  <c:v>1.5</c:v>
                </c:pt>
                <c:pt idx="7">
                  <c:v>1.7142857142857142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183-4DCC-9D23-2DADDD541828}"/>
            </c:ext>
          </c:extLst>
        </c:ser>
        <c:ser>
          <c:idx val="14"/>
          <c:order val="14"/>
          <c:tx>
            <c:strRef>
              <c:f>Pivot!$P$4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Pivot!$P$5:$P$14</c:f>
              <c:numCache>
                <c:formatCode>0.0</c:formatCode>
                <c:ptCount val="9"/>
                <c:pt idx="0">
                  <c:v>1.5</c:v>
                </c:pt>
                <c:pt idx="1">
                  <c:v>2.3333333333333335</c:v>
                </c:pt>
                <c:pt idx="2">
                  <c:v>2</c:v>
                </c:pt>
                <c:pt idx="3">
                  <c:v>2.2000000000000002</c:v>
                </c:pt>
                <c:pt idx="4">
                  <c:v>2.1333333333333333</c:v>
                </c:pt>
                <c:pt idx="5">
                  <c:v>2.1764705882352939</c:v>
                </c:pt>
                <c:pt idx="6">
                  <c:v>1.8181818181818181</c:v>
                </c:pt>
                <c:pt idx="7">
                  <c:v>2.2857142857142856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183-4DCC-9D23-2DADDD541828}"/>
            </c:ext>
          </c:extLst>
        </c:ser>
        <c:ser>
          <c:idx val="15"/>
          <c:order val="15"/>
          <c:tx>
            <c:strRef>
              <c:f>Pivot!$Q$4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Pivot!$Q$5:$Q$14</c:f>
              <c:numCache>
                <c:formatCode>0.0</c:formatCode>
                <c:ptCount val="9"/>
                <c:pt idx="0">
                  <c:v>1.2307692307692308</c:v>
                </c:pt>
                <c:pt idx="1">
                  <c:v>1.3333333333333333</c:v>
                </c:pt>
                <c:pt idx="2">
                  <c:v>1.2</c:v>
                </c:pt>
                <c:pt idx="3">
                  <c:v>1.6</c:v>
                </c:pt>
                <c:pt idx="4">
                  <c:v>1.7222222222222223</c:v>
                </c:pt>
                <c:pt idx="5">
                  <c:v>1.9411764705882353</c:v>
                </c:pt>
                <c:pt idx="6">
                  <c:v>1.4545454545454546</c:v>
                </c:pt>
                <c:pt idx="7">
                  <c:v>1.8571428571428572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183-4DCC-9D23-2DADDD541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81423350762286E-2"/>
          <c:y val="0.71672833636203093"/>
          <c:w val="0.97547205777031942"/>
          <c:h val="0.249287228378687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93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7475855315077029E-2"/>
          <c:y val="0.14547144610833657"/>
          <c:w val="0.9520242796003302"/>
          <c:h val="0.42835587628789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Pivot!$B$4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Pivot!$B$5:$B$13</c:f>
              <c:numCache>
                <c:formatCode>0.0</c:formatCode>
                <c:ptCount val="8"/>
                <c:pt idx="0">
                  <c:v>1.4761904761904763</c:v>
                </c:pt>
                <c:pt idx="1">
                  <c:v>1.25</c:v>
                </c:pt>
                <c:pt idx="2">
                  <c:v>1.375</c:v>
                </c:pt>
                <c:pt idx="3">
                  <c:v>1.8461538461538463</c:v>
                </c:pt>
                <c:pt idx="4">
                  <c:v>1.7727272727272727</c:v>
                </c:pt>
                <c:pt idx="5">
                  <c:v>1.25</c:v>
                </c:pt>
                <c:pt idx="6">
                  <c:v>1.6153846153846154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F-497F-9381-85ECF3BB9AD6}"/>
            </c:ext>
          </c:extLst>
        </c:ser>
        <c:ser>
          <c:idx val="1"/>
          <c:order val="1"/>
          <c:tx>
            <c:strRef>
              <c:f>Pivot!$C$4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Pivot!$C$5:$C$13</c:f>
              <c:numCache>
                <c:formatCode>0.0</c:formatCode>
                <c:ptCount val="8"/>
                <c:pt idx="0">
                  <c:v>1.3809523809523809</c:v>
                </c:pt>
                <c:pt idx="1">
                  <c:v>1.1666666666666667</c:v>
                </c:pt>
                <c:pt idx="2">
                  <c:v>1.7777777777777777</c:v>
                </c:pt>
                <c:pt idx="3">
                  <c:v>1.6153846153846154</c:v>
                </c:pt>
                <c:pt idx="4">
                  <c:v>1.5217391304347827</c:v>
                </c:pt>
                <c:pt idx="5">
                  <c:v>1.125</c:v>
                </c:pt>
                <c:pt idx="6">
                  <c:v>1.4615384615384615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DF-497F-9381-85ECF3BB9AD6}"/>
            </c:ext>
          </c:extLst>
        </c:ser>
        <c:ser>
          <c:idx val="2"/>
          <c:order val="2"/>
          <c:tx>
            <c:strRef>
              <c:f>Pivot!$D$4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Pivot!$D$5:$D$13</c:f>
              <c:numCache>
                <c:formatCode>0.0</c:formatCode>
                <c:ptCount val="8"/>
                <c:pt idx="0">
                  <c:v>1.7142857142857142</c:v>
                </c:pt>
                <c:pt idx="1">
                  <c:v>1.5</c:v>
                </c:pt>
                <c:pt idx="2">
                  <c:v>1.4444444444444444</c:v>
                </c:pt>
                <c:pt idx="3">
                  <c:v>2.0769230769230771</c:v>
                </c:pt>
                <c:pt idx="4">
                  <c:v>2.0434782608695654</c:v>
                </c:pt>
                <c:pt idx="5">
                  <c:v>1.375</c:v>
                </c:pt>
                <c:pt idx="6">
                  <c:v>1.75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DF-497F-9381-85ECF3BB9AD6}"/>
            </c:ext>
          </c:extLst>
        </c:ser>
        <c:ser>
          <c:idx val="3"/>
          <c:order val="3"/>
          <c:tx>
            <c:strRef>
              <c:f>Pivot!$E$4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Pivot!$E$5:$E$13</c:f>
              <c:numCache>
                <c:formatCode>0.0</c:formatCode>
                <c:ptCount val="8"/>
                <c:pt idx="0">
                  <c:v>1.7</c:v>
                </c:pt>
                <c:pt idx="1">
                  <c:v>1.0833333333333333</c:v>
                </c:pt>
                <c:pt idx="2">
                  <c:v>1.5555555555555556</c:v>
                </c:pt>
                <c:pt idx="3">
                  <c:v>2.0833333333333335</c:v>
                </c:pt>
                <c:pt idx="4">
                  <c:v>1.7</c:v>
                </c:pt>
                <c:pt idx="5">
                  <c:v>1</c:v>
                </c:pt>
                <c:pt idx="6">
                  <c:v>2</c:v>
                </c:pt>
                <c:pt idx="7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DF-497F-9381-85ECF3BB9AD6}"/>
            </c:ext>
          </c:extLst>
        </c:ser>
        <c:ser>
          <c:idx val="4"/>
          <c:order val="4"/>
          <c:tx>
            <c:strRef>
              <c:f>Pivot!$F$4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Pivot!$F$5:$F$13</c:f>
              <c:numCache>
                <c:formatCode>0.0</c:formatCode>
                <c:ptCount val="8"/>
                <c:pt idx="0">
                  <c:v>1.4285714285714286</c:v>
                </c:pt>
                <c:pt idx="1">
                  <c:v>1.25</c:v>
                </c:pt>
                <c:pt idx="2">
                  <c:v>1.375</c:v>
                </c:pt>
                <c:pt idx="3">
                  <c:v>1.75</c:v>
                </c:pt>
                <c:pt idx="4">
                  <c:v>1.6086956521739131</c:v>
                </c:pt>
                <c:pt idx="5">
                  <c:v>1</c:v>
                </c:pt>
                <c:pt idx="6">
                  <c:v>1.5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DF-497F-9381-85ECF3BB9AD6}"/>
            </c:ext>
          </c:extLst>
        </c:ser>
        <c:ser>
          <c:idx val="5"/>
          <c:order val="5"/>
          <c:tx>
            <c:strRef>
              <c:f>Pivot!$G$4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Pivot!$G$5:$G$13</c:f>
              <c:numCache>
                <c:formatCode>0.0</c:formatCode>
                <c:ptCount val="8"/>
                <c:pt idx="0">
                  <c:v>1.2857142857142858</c:v>
                </c:pt>
                <c:pt idx="1">
                  <c:v>1</c:v>
                </c:pt>
                <c:pt idx="2">
                  <c:v>1.3333333333333333</c:v>
                </c:pt>
                <c:pt idx="3">
                  <c:v>1.4615384615384615</c:v>
                </c:pt>
                <c:pt idx="4">
                  <c:v>1.5217391304347827</c:v>
                </c:pt>
                <c:pt idx="5">
                  <c:v>1</c:v>
                </c:pt>
                <c:pt idx="6">
                  <c:v>1.4615384615384615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DF-497F-9381-85ECF3BB9AD6}"/>
            </c:ext>
          </c:extLst>
        </c:ser>
        <c:ser>
          <c:idx val="6"/>
          <c:order val="6"/>
          <c:tx>
            <c:strRef>
              <c:f>Pivot!$H$4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Pivot!$H$5:$H$13</c:f>
              <c:numCache>
                <c:formatCode>0.0</c:formatCode>
                <c:ptCount val="8"/>
                <c:pt idx="0">
                  <c:v>1.4285714285714286</c:v>
                </c:pt>
                <c:pt idx="1">
                  <c:v>1.25</c:v>
                </c:pt>
                <c:pt idx="2">
                  <c:v>1.2222222222222223</c:v>
                </c:pt>
                <c:pt idx="3">
                  <c:v>1.75</c:v>
                </c:pt>
                <c:pt idx="4">
                  <c:v>2</c:v>
                </c:pt>
                <c:pt idx="5">
                  <c:v>1.25</c:v>
                </c:pt>
                <c:pt idx="6">
                  <c:v>1.7692307692307692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DF-497F-9381-85ECF3BB9AD6}"/>
            </c:ext>
          </c:extLst>
        </c:ser>
        <c:ser>
          <c:idx val="7"/>
          <c:order val="7"/>
          <c:tx>
            <c:strRef>
              <c:f>Pivot!$I$4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Pivot!$I$5:$I$13</c:f>
              <c:numCache>
                <c:formatCode>0.0</c:formatCode>
                <c:ptCount val="8"/>
                <c:pt idx="0">
                  <c:v>1.8</c:v>
                </c:pt>
                <c:pt idx="1">
                  <c:v>1.25</c:v>
                </c:pt>
                <c:pt idx="2">
                  <c:v>1.5714285714285714</c:v>
                </c:pt>
                <c:pt idx="3">
                  <c:v>1.3</c:v>
                </c:pt>
                <c:pt idx="4">
                  <c:v>1.7391304347826086</c:v>
                </c:pt>
                <c:pt idx="5">
                  <c:v>1.125</c:v>
                </c:pt>
                <c:pt idx="6">
                  <c:v>2.5555555555555554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DF-497F-9381-85ECF3BB9AD6}"/>
            </c:ext>
          </c:extLst>
        </c:ser>
        <c:ser>
          <c:idx val="8"/>
          <c:order val="8"/>
          <c:tx>
            <c:strRef>
              <c:f>Pivot!$J$4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Pivot!$J$5:$J$13</c:f>
              <c:numCache>
                <c:formatCode>0.0</c:formatCode>
                <c:ptCount val="8"/>
                <c:pt idx="0">
                  <c:v>1.5789473684210527</c:v>
                </c:pt>
                <c:pt idx="1">
                  <c:v>1.4166666666666667</c:v>
                </c:pt>
                <c:pt idx="2">
                  <c:v>1.4444444444444444</c:v>
                </c:pt>
                <c:pt idx="3">
                  <c:v>1.2727272727272727</c:v>
                </c:pt>
                <c:pt idx="4">
                  <c:v>1.6153846153846154</c:v>
                </c:pt>
                <c:pt idx="5">
                  <c:v>1</c:v>
                </c:pt>
                <c:pt idx="6">
                  <c:v>2.1666666666666665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DF-497F-9381-85ECF3BB9AD6}"/>
            </c:ext>
          </c:extLst>
        </c:ser>
        <c:ser>
          <c:idx val="9"/>
          <c:order val="9"/>
          <c:tx>
            <c:strRef>
              <c:f>Pivot!$K$4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Pivot!$K$5:$K$13</c:f>
              <c:numCache>
                <c:formatCode>0.0</c:formatCode>
                <c:ptCount val="8"/>
                <c:pt idx="0">
                  <c:v>1.2857142857142858</c:v>
                </c:pt>
                <c:pt idx="1">
                  <c:v>1.25</c:v>
                </c:pt>
                <c:pt idx="2">
                  <c:v>1.3333333333333333</c:v>
                </c:pt>
                <c:pt idx="3">
                  <c:v>1.5</c:v>
                </c:pt>
                <c:pt idx="4">
                  <c:v>2.0434782608695654</c:v>
                </c:pt>
                <c:pt idx="5">
                  <c:v>1</c:v>
                </c:pt>
                <c:pt idx="6">
                  <c:v>1.4166666666666667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8DF-497F-9381-85ECF3BB9AD6}"/>
            </c:ext>
          </c:extLst>
        </c:ser>
        <c:ser>
          <c:idx val="10"/>
          <c:order val="10"/>
          <c:tx>
            <c:strRef>
              <c:f>Pivot!$L$4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Pivot!$L$5:$L$13</c:f>
              <c:numCache>
                <c:formatCode>0.0</c:formatCode>
                <c:ptCount val="8"/>
                <c:pt idx="0">
                  <c:v>1.3333333333333333</c:v>
                </c:pt>
                <c:pt idx="1">
                  <c:v>1.2</c:v>
                </c:pt>
                <c:pt idx="2">
                  <c:v>1.875</c:v>
                </c:pt>
                <c:pt idx="3">
                  <c:v>2.8</c:v>
                </c:pt>
                <c:pt idx="4">
                  <c:v>1.4705882352941178</c:v>
                </c:pt>
                <c:pt idx="5">
                  <c:v>1.1666666666666667</c:v>
                </c:pt>
                <c:pt idx="6">
                  <c:v>1.8571428571428572</c:v>
                </c:pt>
                <c:pt idx="7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DF-497F-9381-85ECF3BB9AD6}"/>
            </c:ext>
          </c:extLst>
        </c:ser>
        <c:ser>
          <c:idx val="11"/>
          <c:order val="11"/>
          <c:tx>
            <c:strRef>
              <c:f>Pivot!$M$4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Pivot!$M$5:$M$13</c:f>
              <c:numCache>
                <c:formatCode>0.0</c:formatCode>
                <c:ptCount val="8"/>
                <c:pt idx="0">
                  <c:v>1.4444444444444444</c:v>
                </c:pt>
                <c:pt idx="1">
                  <c:v>1.5</c:v>
                </c:pt>
                <c:pt idx="2">
                  <c:v>2.375</c:v>
                </c:pt>
                <c:pt idx="3">
                  <c:v>2.3636363636363638</c:v>
                </c:pt>
                <c:pt idx="4">
                  <c:v>2.2272727272727271</c:v>
                </c:pt>
                <c:pt idx="5">
                  <c:v>1.25</c:v>
                </c:pt>
                <c:pt idx="6">
                  <c:v>2.3636363636363638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8DF-497F-9381-85ECF3BB9AD6}"/>
            </c:ext>
          </c:extLst>
        </c:ser>
        <c:ser>
          <c:idx val="12"/>
          <c:order val="12"/>
          <c:tx>
            <c:strRef>
              <c:f>Pivot!$N$4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Pivot!$N$5:$N$13</c:f>
              <c:numCache>
                <c:formatCode>0.0</c:formatCode>
                <c:ptCount val="8"/>
                <c:pt idx="0">
                  <c:v>1.1904761904761905</c:v>
                </c:pt>
                <c:pt idx="1">
                  <c:v>1.9166666666666667</c:v>
                </c:pt>
                <c:pt idx="2">
                  <c:v>1.2222222222222223</c:v>
                </c:pt>
                <c:pt idx="3">
                  <c:v>1.7692307692307692</c:v>
                </c:pt>
                <c:pt idx="4">
                  <c:v>1.9130434782608696</c:v>
                </c:pt>
                <c:pt idx="5">
                  <c:v>1</c:v>
                </c:pt>
                <c:pt idx="6">
                  <c:v>1.5384615384615385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DF-497F-9381-85ECF3BB9AD6}"/>
            </c:ext>
          </c:extLst>
        </c:ser>
        <c:ser>
          <c:idx val="13"/>
          <c:order val="13"/>
          <c:tx>
            <c:strRef>
              <c:f>Pivot!$O$4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Pivot!$O$5:$O$13</c:f>
              <c:numCache>
                <c:formatCode>0.0</c:formatCode>
                <c:ptCount val="8"/>
                <c:pt idx="0">
                  <c:v>1.2857142857142858</c:v>
                </c:pt>
                <c:pt idx="1">
                  <c:v>1.25</c:v>
                </c:pt>
                <c:pt idx="2">
                  <c:v>1.25</c:v>
                </c:pt>
                <c:pt idx="3">
                  <c:v>1.7272727272727273</c:v>
                </c:pt>
                <c:pt idx="4">
                  <c:v>1.7391304347826086</c:v>
                </c:pt>
                <c:pt idx="5">
                  <c:v>1.25</c:v>
                </c:pt>
                <c:pt idx="6">
                  <c:v>1.4615384615384615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8DF-497F-9381-85ECF3BB9AD6}"/>
            </c:ext>
          </c:extLst>
        </c:ser>
        <c:ser>
          <c:idx val="14"/>
          <c:order val="14"/>
          <c:tx>
            <c:strRef>
              <c:f>Pivot!$P$4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Pivot!$P$5:$P$13</c:f>
              <c:numCache>
                <c:formatCode>0.0</c:formatCode>
                <c:ptCount val="8"/>
                <c:pt idx="0">
                  <c:v>1.25</c:v>
                </c:pt>
                <c:pt idx="1">
                  <c:v>2.25</c:v>
                </c:pt>
                <c:pt idx="2">
                  <c:v>1.4444444444444444</c:v>
                </c:pt>
                <c:pt idx="3">
                  <c:v>1.5</c:v>
                </c:pt>
                <c:pt idx="4">
                  <c:v>1.8421052631578947</c:v>
                </c:pt>
                <c:pt idx="5">
                  <c:v>1.7142857142857142</c:v>
                </c:pt>
                <c:pt idx="6">
                  <c:v>2.2727272727272729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8DF-497F-9381-85ECF3BB9AD6}"/>
            </c:ext>
          </c:extLst>
        </c:ser>
        <c:ser>
          <c:idx val="15"/>
          <c:order val="15"/>
          <c:tx>
            <c:strRef>
              <c:f>Pivot!$Q$4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Pivot!$A$5:$A$13</c:f>
              <c:strCache>
                <c:ptCount val="8"/>
                <c:pt idx="0">
                  <c:v>6</c:v>
                </c:pt>
                <c:pt idx="1">
                  <c:v>31</c:v>
                </c:pt>
                <c:pt idx="2">
                  <c:v>15 B</c:v>
                </c:pt>
                <c:pt idx="3">
                  <c:v>15 E</c:v>
                </c:pt>
                <c:pt idx="4">
                  <c:v>35 B</c:v>
                </c:pt>
                <c:pt idx="5">
                  <c:v>15 D</c:v>
                </c:pt>
                <c:pt idx="6">
                  <c:v>35 A</c:v>
                </c:pt>
                <c:pt idx="7">
                  <c:v>15 C</c:v>
                </c:pt>
              </c:strCache>
            </c:strRef>
          </c:cat>
          <c:val>
            <c:numRef>
              <c:f>Pivot!$Q$5:$Q$13</c:f>
              <c:numCache>
                <c:formatCode>0.0</c:formatCode>
                <c:ptCount val="8"/>
                <c:pt idx="0">
                  <c:v>1.3</c:v>
                </c:pt>
                <c:pt idx="1">
                  <c:v>1.25</c:v>
                </c:pt>
                <c:pt idx="2">
                  <c:v>1.2222222222222223</c:v>
                </c:pt>
                <c:pt idx="3">
                  <c:v>1.6666666666666667</c:v>
                </c:pt>
                <c:pt idx="4">
                  <c:v>2</c:v>
                </c:pt>
                <c:pt idx="5">
                  <c:v>1</c:v>
                </c:pt>
                <c:pt idx="6">
                  <c:v>1.75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8DF-497F-9381-85ECF3BB9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81423350762286E-2"/>
          <c:y val="0.67852747671214886"/>
          <c:w val="0.9792175035149403"/>
          <c:h val="0.31932866640463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93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9.1471513005810023E-2"/>
          <c:w val="0.9520242796003302"/>
          <c:h val="0.76766180258085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Pivot!$B$4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Pivot!$B$5:$B$9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1.25</c:v>
                </c:pt>
                <c:pt idx="3">
                  <c:v>1.3636363636363635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2-43F8-8774-46B91D5A20B2}"/>
            </c:ext>
          </c:extLst>
        </c:ser>
        <c:ser>
          <c:idx val="1"/>
          <c:order val="1"/>
          <c:tx>
            <c:strRef>
              <c:f>Pivot!$C$4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Pivot!$C$5:$C$9</c:f>
              <c:numCache>
                <c:formatCode>0.0</c:formatCode>
                <c:ptCount val="4"/>
                <c:pt idx="0">
                  <c:v>1</c:v>
                </c:pt>
                <c:pt idx="1">
                  <c:v>1.3333333333333333</c:v>
                </c:pt>
                <c:pt idx="2">
                  <c:v>1</c:v>
                </c:pt>
                <c:pt idx="3">
                  <c:v>1.3636363636363635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A2-43F8-8774-46B91D5A20B2}"/>
            </c:ext>
          </c:extLst>
        </c:ser>
        <c:ser>
          <c:idx val="2"/>
          <c:order val="2"/>
          <c:tx>
            <c:strRef>
              <c:f>Pivot!$D$4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Pivot!$D$5:$D$9</c:f>
              <c:numCache>
                <c:formatCode>0.0</c:formatCode>
                <c:ptCount val="4"/>
                <c:pt idx="0">
                  <c:v>1</c:v>
                </c:pt>
                <c:pt idx="1">
                  <c:v>1.3333333333333333</c:v>
                </c:pt>
                <c:pt idx="2">
                  <c:v>1.25</c:v>
                </c:pt>
                <c:pt idx="3">
                  <c:v>2.6363636363636362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A2-43F8-8774-46B91D5A20B2}"/>
            </c:ext>
          </c:extLst>
        </c:ser>
        <c:ser>
          <c:idx val="3"/>
          <c:order val="3"/>
          <c:tx>
            <c:strRef>
              <c:f>Pivot!$E$4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Pivot!$E$5:$E$9</c:f>
              <c:numCache>
                <c:formatCode>0.0</c:formatCode>
                <c:ptCount val="4"/>
                <c:pt idx="0">
                  <c:v>1.3333333333333333</c:v>
                </c:pt>
                <c:pt idx="1">
                  <c:v>1</c:v>
                </c:pt>
                <c:pt idx="2">
                  <c:v>1.5</c:v>
                </c:pt>
                <c:pt idx="3">
                  <c:v>1.7272727272727273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A2-43F8-8774-46B91D5A20B2}"/>
            </c:ext>
          </c:extLst>
        </c:ser>
        <c:ser>
          <c:idx val="4"/>
          <c:order val="4"/>
          <c:tx>
            <c:strRef>
              <c:f>Pivot!$F$4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Pivot!$F$5:$F$9</c:f>
              <c:numCache>
                <c:formatCode>0.0</c:formatCode>
                <c:ptCount val="4"/>
                <c:pt idx="0">
                  <c:v>1.5</c:v>
                </c:pt>
                <c:pt idx="1">
                  <c:v>1.3333333333333333</c:v>
                </c:pt>
                <c:pt idx="2">
                  <c:v>1</c:v>
                </c:pt>
                <c:pt idx="3">
                  <c:v>1.8181818181818181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A2-43F8-8774-46B91D5A20B2}"/>
            </c:ext>
          </c:extLst>
        </c:ser>
        <c:ser>
          <c:idx val="5"/>
          <c:order val="5"/>
          <c:tx>
            <c:strRef>
              <c:f>Pivot!$G$4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Pivot!$G$5:$G$9</c:f>
              <c:numCache>
                <c:formatCode>0.0</c:formatCode>
                <c:ptCount val="4"/>
                <c:pt idx="0">
                  <c:v>1.25</c:v>
                </c:pt>
                <c:pt idx="1">
                  <c:v>1</c:v>
                </c:pt>
                <c:pt idx="2">
                  <c:v>1</c:v>
                </c:pt>
                <c:pt idx="3">
                  <c:v>1.7272727272727273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A2-43F8-8774-46B91D5A20B2}"/>
            </c:ext>
          </c:extLst>
        </c:ser>
        <c:ser>
          <c:idx val="6"/>
          <c:order val="6"/>
          <c:tx>
            <c:strRef>
              <c:f>Pivot!$H$4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Pivot!$H$5:$H$9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2.4545454545454546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A2-43F8-8774-46B91D5A20B2}"/>
            </c:ext>
          </c:extLst>
        </c:ser>
        <c:ser>
          <c:idx val="7"/>
          <c:order val="7"/>
          <c:tx>
            <c:strRef>
              <c:f>Pivot!$I$4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Pivot!$I$5:$I$9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1.5454545454545454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A2-43F8-8774-46B91D5A20B2}"/>
            </c:ext>
          </c:extLst>
        </c:ser>
        <c:ser>
          <c:idx val="8"/>
          <c:order val="8"/>
          <c:tx>
            <c:strRef>
              <c:f>Pivot!$J$4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Pivot!$J$5:$J$9</c:f>
              <c:numCache>
                <c:formatCode>0.0</c:formatCode>
                <c:ptCount val="4"/>
                <c:pt idx="0">
                  <c:v>1</c:v>
                </c:pt>
                <c:pt idx="1">
                  <c:v>1.3333333333333333</c:v>
                </c:pt>
                <c:pt idx="2">
                  <c:v>1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A2-43F8-8774-46B91D5A20B2}"/>
            </c:ext>
          </c:extLst>
        </c:ser>
        <c:ser>
          <c:idx val="9"/>
          <c:order val="9"/>
          <c:tx>
            <c:strRef>
              <c:f>Pivot!$K$4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Pivot!$K$5:$K$9</c:f>
              <c:numCache>
                <c:formatCode>0.0</c:formatCode>
                <c:ptCount val="4"/>
                <c:pt idx="0">
                  <c:v>1.25</c:v>
                </c:pt>
                <c:pt idx="1">
                  <c:v>1</c:v>
                </c:pt>
                <c:pt idx="2">
                  <c:v>1</c:v>
                </c:pt>
                <c:pt idx="3">
                  <c:v>1.5454545454545454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A2-43F8-8774-46B91D5A20B2}"/>
            </c:ext>
          </c:extLst>
        </c:ser>
        <c:ser>
          <c:idx val="10"/>
          <c:order val="10"/>
          <c:tx>
            <c:strRef>
              <c:f>Pivot!$L$4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Pivot!$L$5:$L$9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2.0909090909090908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A2-43F8-8774-46B91D5A20B2}"/>
            </c:ext>
          </c:extLst>
        </c:ser>
        <c:ser>
          <c:idx val="11"/>
          <c:order val="11"/>
          <c:tx>
            <c:strRef>
              <c:f>Pivot!$M$4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Pivot!$M$5:$M$9</c:f>
              <c:numCache>
                <c:formatCode>0.0</c:formatCode>
                <c:ptCount val="4"/>
                <c:pt idx="0">
                  <c:v>1.25</c:v>
                </c:pt>
                <c:pt idx="1">
                  <c:v>1.3333333333333333</c:v>
                </c:pt>
                <c:pt idx="2">
                  <c:v>2.5</c:v>
                </c:pt>
                <c:pt idx="3">
                  <c:v>2.2727272727272729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A2-43F8-8774-46B91D5A20B2}"/>
            </c:ext>
          </c:extLst>
        </c:ser>
        <c:ser>
          <c:idx val="12"/>
          <c:order val="12"/>
          <c:tx>
            <c:strRef>
              <c:f>Pivot!$N$4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Pivot!$N$5:$N$9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1.25</c:v>
                </c:pt>
                <c:pt idx="3">
                  <c:v>1.6363636363636365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A2-43F8-8774-46B91D5A20B2}"/>
            </c:ext>
          </c:extLst>
        </c:ser>
        <c:ser>
          <c:idx val="13"/>
          <c:order val="13"/>
          <c:tx>
            <c:strRef>
              <c:f>Pivot!$O$4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Pivot!$O$5:$O$9</c:f>
              <c:numCache>
                <c:formatCode>0.0</c:formatCode>
                <c:ptCount val="4"/>
                <c:pt idx="0">
                  <c:v>1</c:v>
                </c:pt>
                <c:pt idx="1">
                  <c:v>1.3333333333333333</c:v>
                </c:pt>
                <c:pt idx="2">
                  <c:v>1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0A2-43F8-8774-46B91D5A20B2}"/>
            </c:ext>
          </c:extLst>
        </c:ser>
        <c:ser>
          <c:idx val="14"/>
          <c:order val="14"/>
          <c:tx>
            <c:strRef>
              <c:f>Pivot!$P$4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Pivot!$P$5:$P$9</c:f>
              <c:numCache>
                <c:formatCode>0.0</c:formatCode>
                <c:ptCount val="4"/>
                <c:pt idx="0">
                  <c:v>1.5</c:v>
                </c:pt>
                <c:pt idx="1">
                  <c:v>1.6666666666666667</c:v>
                </c:pt>
                <c:pt idx="2">
                  <c:v>2.5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0A2-43F8-8774-46B91D5A20B2}"/>
            </c:ext>
          </c:extLst>
        </c:ser>
        <c:ser>
          <c:idx val="15"/>
          <c:order val="15"/>
          <c:tx>
            <c:strRef>
              <c:f>Pivot!$Q$4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Pivot!$A$5:$A$9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Pivot!$Q$5:$Q$9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2.2727272727272729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0A2-43F8-8774-46B91D5A2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942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698622130861919"/>
          <c:w val="0.9520242796003302"/>
          <c:h val="0.67806756891103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Pivot!$B$4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Pivot!$B$5:$B$6</c:f>
              <c:numCache>
                <c:formatCode>0.0</c:formatCode>
                <c:ptCount val="1"/>
                <c:pt idx="0">
                  <c:v>1.2941176470588236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B-4446-A8DE-CDA47B96D9D4}"/>
            </c:ext>
          </c:extLst>
        </c:ser>
        <c:ser>
          <c:idx val="1"/>
          <c:order val="1"/>
          <c:tx>
            <c:strRef>
              <c:f>Pivot!$C$4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Pivot!$C$5:$C$6</c:f>
              <c:numCache>
                <c:formatCode>0.0</c:formatCode>
                <c:ptCount val="1"/>
                <c:pt idx="0">
                  <c:v>1.2549019607843137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8B-4446-A8DE-CDA47B96D9D4}"/>
            </c:ext>
          </c:extLst>
        </c:ser>
        <c:ser>
          <c:idx val="2"/>
          <c:order val="2"/>
          <c:tx>
            <c:strRef>
              <c:f>Pivot!$D$4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Pivot!$D$5:$D$6</c:f>
              <c:numCache>
                <c:formatCode>0.0</c:formatCode>
                <c:ptCount val="1"/>
                <c:pt idx="0">
                  <c:v>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8B-4446-A8DE-CDA47B96D9D4}"/>
            </c:ext>
          </c:extLst>
        </c:ser>
        <c:ser>
          <c:idx val="3"/>
          <c:order val="3"/>
          <c:tx>
            <c:strRef>
              <c:f>Pivot!$E$4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Pivot!$E$5:$E$6</c:f>
              <c:numCache>
                <c:formatCode>0.0</c:formatCode>
                <c:ptCount val="1"/>
                <c:pt idx="0">
                  <c:v>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8B-4446-A8DE-CDA47B96D9D4}"/>
            </c:ext>
          </c:extLst>
        </c:ser>
        <c:ser>
          <c:idx val="4"/>
          <c:order val="4"/>
          <c:tx>
            <c:strRef>
              <c:f>Pivot!$F$4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Pivot!$F$5:$F$6</c:f>
              <c:numCache>
                <c:formatCode>0.0</c:formatCode>
                <c:ptCount val="1"/>
                <c:pt idx="0">
                  <c:v>1.2653061224489797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8B-4446-A8DE-CDA47B96D9D4}"/>
            </c:ext>
          </c:extLst>
        </c:ser>
        <c:ser>
          <c:idx val="5"/>
          <c:order val="5"/>
          <c:tx>
            <c:strRef>
              <c:f>Pivot!$G$4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Pivot!$G$5:$G$6</c:f>
              <c:numCache>
                <c:formatCode>0.0</c:formatCode>
                <c:ptCount val="1"/>
                <c:pt idx="0">
                  <c:v>1.2448979591836735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8B-4446-A8DE-CDA47B96D9D4}"/>
            </c:ext>
          </c:extLst>
        </c:ser>
        <c:ser>
          <c:idx val="6"/>
          <c:order val="6"/>
          <c:tx>
            <c:strRef>
              <c:f>Pivot!$H$4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Pivot!$H$5:$H$6</c:f>
              <c:numCache>
                <c:formatCode>0.0</c:formatCode>
                <c:ptCount val="1"/>
                <c:pt idx="0">
                  <c:v>1.3529411764705883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8B-4446-A8DE-CDA47B96D9D4}"/>
            </c:ext>
          </c:extLst>
        </c:ser>
        <c:ser>
          <c:idx val="7"/>
          <c:order val="7"/>
          <c:tx>
            <c:strRef>
              <c:f>Pivot!$I$4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Pivot!$I$5:$I$6</c:f>
              <c:numCache>
                <c:formatCode>0.0</c:formatCode>
                <c:ptCount val="1"/>
                <c:pt idx="0">
                  <c:v>1.4222222222222223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8B-4446-A8DE-CDA47B96D9D4}"/>
            </c:ext>
          </c:extLst>
        </c:ser>
        <c:ser>
          <c:idx val="8"/>
          <c:order val="8"/>
          <c:tx>
            <c:strRef>
              <c:f>Pivot!$J$4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Pivot!$J$5:$J$6</c:f>
              <c:numCache>
                <c:formatCode>0.0</c:formatCode>
                <c:ptCount val="1"/>
                <c:pt idx="0">
                  <c:v>1.2692307692307692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8B-4446-A8DE-CDA47B96D9D4}"/>
            </c:ext>
          </c:extLst>
        </c:ser>
        <c:ser>
          <c:idx val="9"/>
          <c:order val="9"/>
          <c:tx>
            <c:strRef>
              <c:f>Pivot!$K$4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Pivot!$K$5:$K$6</c:f>
              <c:numCache>
                <c:formatCode>0.0</c:formatCode>
                <c:ptCount val="1"/>
                <c:pt idx="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8B-4446-A8DE-CDA47B96D9D4}"/>
            </c:ext>
          </c:extLst>
        </c:ser>
        <c:ser>
          <c:idx val="10"/>
          <c:order val="10"/>
          <c:tx>
            <c:strRef>
              <c:f>Pivot!$L$4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Pivot!$L$5:$L$6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8B-4446-A8DE-CDA47B96D9D4}"/>
            </c:ext>
          </c:extLst>
        </c:ser>
        <c:ser>
          <c:idx val="11"/>
          <c:order val="11"/>
          <c:tx>
            <c:strRef>
              <c:f>Pivot!$M$4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Pivot!$M$5:$M$6</c:f>
              <c:numCache>
                <c:formatCode>0.0</c:formatCode>
                <c:ptCount val="1"/>
                <c:pt idx="0">
                  <c:v>1.6595744680851063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8B-4446-A8DE-CDA47B96D9D4}"/>
            </c:ext>
          </c:extLst>
        </c:ser>
        <c:ser>
          <c:idx val="12"/>
          <c:order val="12"/>
          <c:tx>
            <c:strRef>
              <c:f>Pivot!$N$4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Pivot!$N$5:$N$6</c:f>
              <c:numCache>
                <c:formatCode>0.0</c:formatCode>
                <c:ptCount val="1"/>
                <c:pt idx="0">
                  <c:v>1.2352941176470589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8B-4446-A8DE-CDA47B96D9D4}"/>
            </c:ext>
          </c:extLst>
        </c:ser>
        <c:ser>
          <c:idx val="13"/>
          <c:order val="13"/>
          <c:tx>
            <c:strRef>
              <c:f>Pivot!$O$4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Pivot!$O$5:$O$6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28B-4446-A8DE-CDA47B96D9D4}"/>
            </c:ext>
          </c:extLst>
        </c:ser>
        <c:ser>
          <c:idx val="14"/>
          <c:order val="14"/>
          <c:tx>
            <c:strRef>
              <c:f>Pivot!$P$4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Pivot!$P$5:$P$6</c:f>
              <c:numCache>
                <c:formatCode>0.0</c:formatCode>
                <c:ptCount val="1"/>
                <c:pt idx="0">
                  <c:v>2.1956521739130435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28B-4446-A8DE-CDA47B96D9D4}"/>
            </c:ext>
          </c:extLst>
        </c:ser>
        <c:ser>
          <c:idx val="15"/>
          <c:order val="15"/>
          <c:tx>
            <c:strRef>
              <c:f>Pivot!$Q$4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Pivot!$A$5:$A$6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Pivot!$Q$5:$Q$6</c:f>
              <c:numCache>
                <c:formatCode>0.0</c:formatCode>
                <c:ptCount val="1"/>
                <c:pt idx="0">
                  <c:v>1.2156862745098038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28B-4446-A8DE-CDA47B96D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30!PivotTable4</c:name>
    <c:fmtId val="20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30'!$B$4</c:f>
              <c:strCache>
                <c:ptCount val="1"/>
                <c:pt idx="0">
                  <c:v>Haben Sie sich auf der Station wohl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30'!$B$5:$B$6</c:f>
              <c:numCache>
                <c:formatCode>0.0</c:formatCode>
                <c:ptCount val="1"/>
                <c:pt idx="0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B5-4449-9629-DE6E153753D6}"/>
            </c:ext>
          </c:extLst>
        </c:ser>
        <c:ser>
          <c:idx val="1"/>
          <c:order val="1"/>
          <c:tx>
            <c:strRef>
              <c:f>'Pivot 30'!$C$4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30'!$C$5:$C$6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B5-4449-9629-DE6E153753D6}"/>
            </c:ext>
          </c:extLst>
        </c:ser>
        <c:ser>
          <c:idx val="2"/>
          <c:order val="2"/>
          <c:tx>
            <c:strRef>
              <c:f>'Pivot 30'!$D$4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30'!$D$5:$D$6</c:f>
              <c:numCache>
                <c:formatCode>0.0</c:formatCode>
                <c:ptCount val="1"/>
                <c:pt idx="0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B5-4449-9629-DE6E153753D6}"/>
            </c:ext>
          </c:extLst>
        </c:ser>
        <c:ser>
          <c:idx val="3"/>
          <c:order val="3"/>
          <c:tx>
            <c:strRef>
              <c:f>'Pivot 30'!$E$4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30'!$E$5:$E$6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B5-4449-9629-DE6E153753D6}"/>
            </c:ext>
          </c:extLst>
        </c:ser>
        <c:ser>
          <c:idx val="4"/>
          <c:order val="4"/>
          <c:tx>
            <c:strRef>
              <c:f>'Pivot 30'!$F$4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30'!$F$5:$F$6</c:f>
              <c:numCache>
                <c:formatCode>0.0</c:formatCode>
                <c:ptCount val="1"/>
                <c:pt idx="0">
                  <c:v>1.2222222222222223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B5-4449-9629-DE6E153753D6}"/>
            </c:ext>
          </c:extLst>
        </c:ser>
        <c:ser>
          <c:idx val="5"/>
          <c:order val="5"/>
          <c:tx>
            <c:strRef>
              <c:f>'Pivot 30'!$G$4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30'!$G$5:$G$6</c:f>
              <c:numCache>
                <c:formatCode>0.0</c:formatCode>
                <c:ptCount val="1"/>
                <c:pt idx="0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B5-4449-9629-DE6E153753D6}"/>
            </c:ext>
          </c:extLst>
        </c:ser>
        <c:ser>
          <c:idx val="6"/>
          <c:order val="6"/>
          <c:tx>
            <c:strRef>
              <c:f>'Pivot 30'!$H$4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30'!$H$5:$H$6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B5-4449-9629-DE6E153753D6}"/>
            </c:ext>
          </c:extLst>
        </c:ser>
        <c:ser>
          <c:idx val="7"/>
          <c:order val="7"/>
          <c:tx>
            <c:strRef>
              <c:f>'Pivot 30'!$I$4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30'!$I$5:$I$6</c:f>
              <c:numCache>
                <c:formatCode>0.0</c:formatCode>
                <c:ptCount val="1"/>
                <c:pt idx="0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B5-4449-9629-DE6E15375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22335"/>
        <c:axId val="343423167"/>
      </c:barChart>
      <c:catAx>
        <c:axId val="34342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23167"/>
        <c:crosses val="autoZero"/>
        <c:auto val="1"/>
        <c:lblAlgn val="ctr"/>
        <c:lblOffset val="100"/>
        <c:noMultiLvlLbl val="0"/>
      </c:catAx>
      <c:valAx>
        <c:axId val="34342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22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23196126935511"/>
          <c:y val="4.4609613466893093E-2"/>
          <c:w val="0.33333321129105836"/>
          <c:h val="0.92601518139057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99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23303285665473117"/>
          <c:w val="0.9520242796003302"/>
          <c:h val="0.60333590778867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Pivot!$B$4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Pivot!$B$5:$B$10</c:f>
              <c:numCache>
                <c:formatCode>0.0</c:formatCode>
                <c:ptCount val="5"/>
                <c:pt idx="0">
                  <c:v>1.5</c:v>
                </c:pt>
                <c:pt idx="1">
                  <c:v>1</c:v>
                </c:pt>
                <c:pt idx="2">
                  <c:v>1.5555555555555556</c:v>
                </c:pt>
                <c:pt idx="3">
                  <c:v>1.25</c:v>
                </c:pt>
                <c:pt idx="4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4-40B1-B96A-B0BEADD3EE28}"/>
            </c:ext>
          </c:extLst>
        </c:ser>
        <c:ser>
          <c:idx val="1"/>
          <c:order val="1"/>
          <c:tx>
            <c:strRef>
              <c:f>Pivot!$C$4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Pivot!$C$5:$C$10</c:f>
              <c:numCache>
                <c:formatCode>0.0</c:formatCode>
                <c:ptCount val="5"/>
                <c:pt idx="0">
                  <c:v>1.4</c:v>
                </c:pt>
                <c:pt idx="1">
                  <c:v>1</c:v>
                </c:pt>
                <c:pt idx="2">
                  <c:v>1.1111111111111112</c:v>
                </c:pt>
                <c:pt idx="3">
                  <c:v>1.25</c:v>
                </c:pt>
                <c:pt idx="4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4-40B1-B96A-B0BEADD3EE28}"/>
            </c:ext>
          </c:extLst>
        </c:ser>
        <c:ser>
          <c:idx val="2"/>
          <c:order val="2"/>
          <c:tx>
            <c:strRef>
              <c:f>Pivot!$D$4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Pivot!$D$5:$D$10</c:f>
              <c:numCache>
                <c:formatCode>0.0</c:formatCode>
                <c:ptCount val="5"/>
                <c:pt idx="0">
                  <c:v>1.5</c:v>
                </c:pt>
                <c:pt idx="1">
                  <c:v>1.375</c:v>
                </c:pt>
                <c:pt idx="2">
                  <c:v>1.5555555555555556</c:v>
                </c:pt>
                <c:pt idx="3">
                  <c:v>1.75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4-40B1-B96A-B0BEADD3EE28}"/>
            </c:ext>
          </c:extLst>
        </c:ser>
        <c:ser>
          <c:idx val="3"/>
          <c:order val="3"/>
          <c:tx>
            <c:strRef>
              <c:f>Pivot!$E$4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Pivot!$E$5:$E$10</c:f>
              <c:numCache>
                <c:formatCode>0.0</c:formatCode>
                <c:ptCount val="5"/>
                <c:pt idx="0">
                  <c:v>1.2</c:v>
                </c:pt>
                <c:pt idx="1">
                  <c:v>1.375</c:v>
                </c:pt>
                <c:pt idx="2">
                  <c:v>1.3333333333333333</c:v>
                </c:pt>
                <c:pt idx="3">
                  <c:v>1.4545454545454546</c:v>
                </c:pt>
                <c:pt idx="4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54-40B1-B96A-B0BEADD3EE28}"/>
            </c:ext>
          </c:extLst>
        </c:ser>
        <c:ser>
          <c:idx val="4"/>
          <c:order val="4"/>
          <c:tx>
            <c:strRef>
              <c:f>Pivot!$F$4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Pivot!$F$5:$F$10</c:f>
              <c:numCache>
                <c:formatCode>0.0</c:formatCode>
                <c:ptCount val="5"/>
                <c:pt idx="0">
                  <c:v>1.3</c:v>
                </c:pt>
                <c:pt idx="1">
                  <c:v>1.125</c:v>
                </c:pt>
                <c:pt idx="2">
                  <c:v>1.2222222222222223</c:v>
                </c:pt>
                <c:pt idx="3">
                  <c:v>1.25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54-40B1-B96A-B0BEADD3EE28}"/>
            </c:ext>
          </c:extLst>
        </c:ser>
        <c:ser>
          <c:idx val="5"/>
          <c:order val="5"/>
          <c:tx>
            <c:strRef>
              <c:f>Pivot!$G$4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Pivot!$G$5:$G$10</c:f>
              <c:numCache>
                <c:formatCode>0.0</c:formatCode>
                <c:ptCount val="5"/>
                <c:pt idx="0">
                  <c:v>1.2</c:v>
                </c:pt>
                <c:pt idx="1">
                  <c:v>1.125</c:v>
                </c:pt>
                <c:pt idx="2">
                  <c:v>1.2222222222222223</c:v>
                </c:pt>
                <c:pt idx="3">
                  <c:v>1.3333333333333333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54-40B1-B96A-B0BEADD3EE28}"/>
            </c:ext>
          </c:extLst>
        </c:ser>
        <c:ser>
          <c:idx val="6"/>
          <c:order val="6"/>
          <c:tx>
            <c:strRef>
              <c:f>Pivot!$H$4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Pivot!$H$5:$H$10</c:f>
              <c:numCache>
                <c:formatCode>0.0</c:formatCode>
                <c:ptCount val="5"/>
                <c:pt idx="0">
                  <c:v>1.4</c:v>
                </c:pt>
                <c:pt idx="1">
                  <c:v>1.25</c:v>
                </c:pt>
                <c:pt idx="2">
                  <c:v>1.5555555555555556</c:v>
                </c:pt>
                <c:pt idx="3">
                  <c:v>1.6666666666666667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54-40B1-B96A-B0BEADD3EE28}"/>
            </c:ext>
          </c:extLst>
        </c:ser>
        <c:ser>
          <c:idx val="7"/>
          <c:order val="7"/>
          <c:tx>
            <c:strRef>
              <c:f>Pivot!$I$4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Pivot!$I$5:$I$10</c:f>
              <c:numCache>
                <c:formatCode>0.0</c:formatCode>
                <c:ptCount val="5"/>
                <c:pt idx="0">
                  <c:v>1.2</c:v>
                </c:pt>
                <c:pt idx="1">
                  <c:v>1.125</c:v>
                </c:pt>
                <c:pt idx="2">
                  <c:v>1.5555555555555556</c:v>
                </c:pt>
                <c:pt idx="3">
                  <c:v>1.4166666666666667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54-40B1-B96A-B0BEADD3EE28}"/>
            </c:ext>
          </c:extLst>
        </c:ser>
        <c:ser>
          <c:idx val="8"/>
          <c:order val="8"/>
          <c:tx>
            <c:strRef>
              <c:f>Pivot!$J$4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Pivot!$J$5:$J$10</c:f>
              <c:numCache>
                <c:formatCode>0.0</c:formatCode>
                <c:ptCount val="5"/>
                <c:pt idx="0">
                  <c:v>1.3</c:v>
                </c:pt>
                <c:pt idx="1">
                  <c:v>1.75</c:v>
                </c:pt>
                <c:pt idx="2">
                  <c:v>1.2222222222222223</c:v>
                </c:pt>
                <c:pt idx="3">
                  <c:v>1.4166666666666667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54-40B1-B96A-B0BEADD3EE28}"/>
            </c:ext>
          </c:extLst>
        </c:ser>
        <c:ser>
          <c:idx val="9"/>
          <c:order val="9"/>
          <c:tx>
            <c:strRef>
              <c:f>Pivot!$K$4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Pivot!$K$5:$K$10</c:f>
              <c:numCache>
                <c:formatCode>0.0</c:formatCode>
                <c:ptCount val="5"/>
                <c:pt idx="0">
                  <c:v>1.1000000000000001</c:v>
                </c:pt>
                <c:pt idx="1">
                  <c:v>1.125</c:v>
                </c:pt>
                <c:pt idx="2">
                  <c:v>1.3333333333333333</c:v>
                </c:pt>
                <c:pt idx="3">
                  <c:v>1.3333333333333333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E54-40B1-B96A-B0BEADD3EE28}"/>
            </c:ext>
          </c:extLst>
        </c:ser>
        <c:ser>
          <c:idx val="10"/>
          <c:order val="10"/>
          <c:tx>
            <c:strRef>
              <c:f>Pivot!$L$4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Pivot!$L$5:$L$10</c:f>
              <c:numCache>
                <c:formatCode>0.0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1.3333333333333333</c:v>
                </c:pt>
                <c:pt idx="3">
                  <c:v>2.3333333333333335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54-40B1-B96A-B0BEADD3EE28}"/>
            </c:ext>
          </c:extLst>
        </c:ser>
        <c:ser>
          <c:idx val="11"/>
          <c:order val="11"/>
          <c:tx>
            <c:strRef>
              <c:f>Pivot!$M$4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Pivot!$M$5:$M$10</c:f>
              <c:numCache>
                <c:formatCode>0.0</c:formatCode>
                <c:ptCount val="5"/>
                <c:pt idx="0">
                  <c:v>1.6</c:v>
                </c:pt>
                <c:pt idx="1">
                  <c:v>1.25</c:v>
                </c:pt>
                <c:pt idx="2">
                  <c:v>1.7142857142857142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E54-40B1-B96A-B0BEADD3EE28}"/>
            </c:ext>
          </c:extLst>
        </c:ser>
        <c:ser>
          <c:idx val="12"/>
          <c:order val="12"/>
          <c:tx>
            <c:strRef>
              <c:f>Pivot!$N$4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Pivot!$N$5:$N$10</c:f>
              <c:numCache>
                <c:formatCode>0.0</c:formatCode>
                <c:ptCount val="5"/>
                <c:pt idx="0">
                  <c:v>1.5</c:v>
                </c:pt>
                <c:pt idx="1">
                  <c:v>1.375</c:v>
                </c:pt>
                <c:pt idx="2">
                  <c:v>1.1111111111111112</c:v>
                </c:pt>
                <c:pt idx="3">
                  <c:v>1.6666666666666667</c:v>
                </c:pt>
                <c:pt idx="4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54-40B1-B96A-B0BEADD3EE28}"/>
            </c:ext>
          </c:extLst>
        </c:ser>
        <c:ser>
          <c:idx val="13"/>
          <c:order val="13"/>
          <c:tx>
            <c:strRef>
              <c:f>Pivot!$O$4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Pivot!$O$5:$O$10</c:f>
              <c:numCache>
                <c:formatCode>0.0</c:formatCode>
                <c:ptCount val="5"/>
                <c:pt idx="0">
                  <c:v>1.2</c:v>
                </c:pt>
                <c:pt idx="1">
                  <c:v>1</c:v>
                </c:pt>
                <c:pt idx="2">
                  <c:v>1.875</c:v>
                </c:pt>
                <c:pt idx="3">
                  <c:v>1.5454545454545454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E54-40B1-B96A-B0BEADD3EE28}"/>
            </c:ext>
          </c:extLst>
        </c:ser>
        <c:ser>
          <c:idx val="14"/>
          <c:order val="14"/>
          <c:tx>
            <c:strRef>
              <c:f>Pivot!$P$4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Pivot!$P$5:$P$10</c:f>
              <c:numCache>
                <c:formatCode>0.0</c:formatCode>
                <c:ptCount val="5"/>
                <c:pt idx="0">
                  <c:v>2.1111111111111112</c:v>
                </c:pt>
                <c:pt idx="1">
                  <c:v>2.5</c:v>
                </c:pt>
                <c:pt idx="2">
                  <c:v>2.2222222222222223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E54-40B1-B96A-B0BEADD3EE28}"/>
            </c:ext>
          </c:extLst>
        </c:ser>
        <c:ser>
          <c:idx val="15"/>
          <c:order val="15"/>
          <c:tx>
            <c:strRef>
              <c:f>Pivot!$Q$4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Pivot!$A$5:$A$10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Pivot!$Q$5:$Q$10</c:f>
              <c:numCache>
                <c:formatCode>0.0</c:formatCode>
                <c:ptCount val="5"/>
                <c:pt idx="0">
                  <c:v>1.3</c:v>
                </c:pt>
                <c:pt idx="1">
                  <c:v>1.125</c:v>
                </c:pt>
                <c:pt idx="2">
                  <c:v>1.3333333333333333</c:v>
                </c:pt>
                <c:pt idx="3">
                  <c:v>1.6666666666666667</c:v>
                </c:pt>
                <c:pt idx="4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E54-40B1-B96A-B0BEADD3E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37D9B-328F-462A-9884-B290C8C42E52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67939-84E3-43F9-87D5-00ABC5A8F7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48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B943-A88D-4FBF-B56A-B20AE9C7AA6C}" type="datetimeFigureOut">
              <a:rPr lang="de-DE" smtClean="0"/>
              <a:t>04.02.2026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886-DDB8-4D60-AB11-56E8CEF89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5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" y="1626501"/>
            <a:ext cx="12192000" cy="4652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ADBAA810-3B8D-4150-BDCF-F9548D89F323}" type="datetime1">
              <a:rPr lang="de-DE" smtClean="0"/>
              <a:t>04.02.2026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www.skh-grossschweidnitz.de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F0A8AF70-D5DC-4576-9D17-A44CE6DB042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Rechteck 11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" y="1733177"/>
            <a:ext cx="12192000" cy="5524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73352"/>
            <a:ext cx="12192000" cy="5651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238502"/>
            <a:ext cx="12192000" cy="55245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4" y="218499"/>
            <a:ext cx="12192000" cy="15146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960" y="433392"/>
            <a:ext cx="9144000" cy="1069962"/>
          </a:xfrm>
        </p:spPr>
        <p:txBody>
          <a:bodyPr anchor="ctr">
            <a:normAutofit/>
          </a:bodyPr>
          <a:lstStyle>
            <a:lvl1pPr algn="l">
              <a:defRPr lang="de-DE" sz="2400" dirty="0">
                <a:solidFill>
                  <a:srgbClr val="358479"/>
                </a:solidFill>
                <a:latin typeface="Rotis SemiSans Std" panose="020E05030302020203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3960" y="1541402"/>
            <a:ext cx="9144000" cy="468000"/>
          </a:xfrm>
        </p:spPr>
        <p:txBody>
          <a:bodyPr anchor="ctr">
            <a:normAutofit/>
          </a:bodyPr>
          <a:lstStyle>
            <a:lvl1pPr marL="0" indent="0" algn="l">
              <a:buNone/>
              <a:defRPr lang="de-DE" sz="1900" baseline="0" dirty="0">
                <a:solidFill>
                  <a:schemeClr val="tx1"/>
                </a:solidFill>
                <a:latin typeface="Rotis SemiSans Std" panose="020E05030302020203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Name des Referenten | Name der Klinik / Abteilung / Station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9576658" y="433392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58DC-22C7-4CB5-9406-4C3868C0F040}" type="datetime1">
              <a:rPr lang="de-DE" smtClean="0"/>
              <a:t>04.02.2026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D386-21A9-4C44-851D-588253D1ABF8}" type="datetime1">
              <a:rPr lang="de-DE" smtClean="0"/>
              <a:t>04.02.2026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  <a:lvl2pPr>
              <a:defRPr>
                <a:latin typeface="Rotis SemiSans Std" panose="020E0503030202020304" pitchFamily="34" charset="0"/>
              </a:defRPr>
            </a:lvl2pPr>
            <a:lvl3pPr>
              <a:defRPr>
                <a:latin typeface="Rotis SemiSans Std" panose="020E0503030202020304" pitchFamily="34" charset="0"/>
              </a:defRPr>
            </a:lvl3pPr>
            <a:lvl4pPr>
              <a:defRPr>
                <a:latin typeface="Rotis SemiSans Std" panose="020E0503030202020304" pitchFamily="34" charset="0"/>
              </a:defRPr>
            </a:lvl4pPr>
            <a:lvl5pPr>
              <a:defRPr>
                <a:latin typeface="Rotis SemiSans Std" panose="020E05030302020203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627" y="6192573"/>
            <a:ext cx="2381582" cy="562053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2C1D-5228-49FF-A23C-3AFADC022EC2}" type="datetime1">
              <a:rPr lang="de-DE" smtClean="0"/>
              <a:t>04.02.2026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tis SemiSans Std" panose="020E05030302020203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C740-5BB6-4BFA-9379-F2FEA4D37A06}" type="datetime1">
              <a:rPr lang="de-DE" smtClean="0"/>
              <a:t>04.02.2026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4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9EA9-7C18-49F3-BB3F-CEEDA62650CA}" type="datetime1">
              <a:rPr lang="de-DE" smtClean="0"/>
              <a:t>04.02.2026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E7F9-864E-407A-9E45-919BF9FF3BCA}" type="datetime1">
              <a:rPr lang="de-DE" smtClean="0"/>
              <a:t>04.02.2026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9266-08A4-4949-8130-4A45D2C1EE5D}" type="datetime1">
              <a:rPr lang="de-DE" smtClean="0"/>
              <a:t>04.02.2026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A926-7294-4800-841D-F134A4065FB4}" type="datetime1">
              <a:rPr lang="de-DE" smtClean="0"/>
              <a:t>04.02.2026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9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Rotis SemiSans Std" panose="020E05030302020203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B0A4-6CA9-429A-B156-179E0472E434}" type="datetime1">
              <a:rPr lang="de-DE" smtClean="0"/>
              <a:t>04.02.2026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1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9170-315A-49DD-8D6B-8694B4964DAA}" type="datetime1">
              <a:rPr lang="de-DE" smtClean="0"/>
              <a:t>04.02.2026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770F-6929-41AD-B1F4-54D2499002B1}" type="datetime1">
              <a:rPr lang="de-DE" smtClean="0"/>
              <a:t>04.02.2026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www.skh-grossschweidnitz.de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AF70-D5DC-4576-9D17-A44CE6DB04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4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Auswertung kontinuierliche Patientenbefragung EWP, </a:t>
            </a:r>
            <a:r>
              <a:rPr lang="de-DE" dirty="0" smtClean="0"/>
              <a:t>Neurologie </a:t>
            </a:r>
            <a:br>
              <a:rPr lang="de-DE" dirty="0" smtClean="0"/>
            </a:br>
            <a:r>
              <a:rPr lang="de-DE" dirty="0" smtClean="0"/>
              <a:t>4. </a:t>
            </a:r>
            <a:r>
              <a:rPr lang="de-DE" dirty="0"/>
              <a:t>Quartal </a:t>
            </a:r>
            <a:r>
              <a:rPr lang="de-DE" dirty="0" smtClean="0"/>
              <a:t> 2025 + Jahresüberblick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 smtClean="0"/>
              <a:t>Qualitätsmanagement</a:t>
            </a:r>
          </a:p>
          <a:p>
            <a:r>
              <a:rPr lang="de-DE" dirty="0" smtClean="0"/>
              <a:t>04.02.2026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63611"/>
            <a:ext cx="10515600" cy="1427077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</a:t>
            </a:r>
            <a:endParaRPr 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79405" y="1420398"/>
            <a:ext cx="1017367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/>
              <a:t>Befragungsteilnehmer: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Patienten aller EWP Stationen und </a:t>
            </a:r>
            <a:r>
              <a:rPr lang="de-DE" sz="1400" dirty="0" smtClean="0"/>
              <a:t>Tageskliniken, (Station 36 ohne Kinder)</a:t>
            </a:r>
            <a:endParaRPr lang="de-DE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Patienten der </a:t>
            </a:r>
            <a:r>
              <a:rPr lang="de-DE" sz="1400" dirty="0" smtClean="0"/>
              <a:t>Neurologie</a:t>
            </a:r>
          </a:p>
          <a:p>
            <a:pPr lvl="1"/>
            <a:endParaRPr lang="de-DE" sz="1400" dirty="0"/>
          </a:p>
          <a:p>
            <a:r>
              <a:rPr lang="de-DE" sz="1400" u="sng" dirty="0" smtClean="0"/>
              <a:t>Befragungszyklus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Aushändigung des Fragebogens </a:t>
            </a:r>
            <a:r>
              <a:rPr lang="de-DE" sz="1400" dirty="0" smtClean="0"/>
              <a:t>an jeden Patienten 1-3 </a:t>
            </a:r>
            <a:r>
              <a:rPr lang="de-DE" sz="1400" dirty="0"/>
              <a:t>Tage vor </a:t>
            </a:r>
            <a:r>
              <a:rPr lang="de-DE" sz="1400" dirty="0" smtClean="0"/>
              <a:t>Entlassung/Verlegung</a:t>
            </a:r>
          </a:p>
          <a:p>
            <a:pPr lvl="1"/>
            <a:endParaRPr lang="de-DE" sz="1400" u="sng" dirty="0" smtClean="0"/>
          </a:p>
          <a:p>
            <a:r>
              <a:rPr lang="de-DE" sz="1400" u="sng" dirty="0" smtClean="0"/>
              <a:t>Bewertungsscala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400" dirty="0" smtClean="0"/>
              <a:t>1 </a:t>
            </a:r>
            <a:r>
              <a:rPr lang="de-DE" sz="1400" dirty="0"/>
              <a:t>– </a:t>
            </a:r>
            <a:r>
              <a:rPr lang="de-DE" sz="1400" dirty="0" smtClean="0"/>
              <a:t>5 für Neurologie und EWP </a:t>
            </a:r>
            <a:r>
              <a:rPr lang="de-DE" sz="1400" dirty="0"/>
              <a:t>1 = sehr </a:t>
            </a:r>
            <a:r>
              <a:rPr lang="de-DE" sz="1400" dirty="0" smtClean="0"/>
              <a:t>gut, </a:t>
            </a:r>
            <a:r>
              <a:rPr lang="de-DE" sz="1400" dirty="0"/>
              <a:t>2 = </a:t>
            </a:r>
            <a:r>
              <a:rPr lang="de-DE" sz="1400" dirty="0" smtClean="0"/>
              <a:t>gut, </a:t>
            </a:r>
            <a:r>
              <a:rPr lang="de-DE" sz="1400" dirty="0"/>
              <a:t>3 = </a:t>
            </a:r>
            <a:r>
              <a:rPr lang="de-DE" sz="1400" dirty="0" smtClean="0"/>
              <a:t>befriedigend, </a:t>
            </a:r>
            <a:r>
              <a:rPr lang="de-DE" sz="1400" dirty="0"/>
              <a:t>4 = </a:t>
            </a:r>
            <a:r>
              <a:rPr lang="de-DE" sz="1400" dirty="0" smtClean="0"/>
              <a:t>ausreichend, </a:t>
            </a:r>
            <a:r>
              <a:rPr lang="de-DE" sz="1400" dirty="0"/>
              <a:t>5 = </a:t>
            </a:r>
            <a:r>
              <a:rPr lang="de-DE" sz="1400" dirty="0" smtClean="0"/>
              <a:t>mangelhaft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400" dirty="0" smtClean="0"/>
              <a:t>1-3 Station 30 =sehr gut, befriedigend, mangelhaft</a:t>
            </a:r>
          </a:p>
          <a:p>
            <a:pPr lvl="1"/>
            <a:endParaRPr lang="de-DE" sz="1400" dirty="0"/>
          </a:p>
          <a:p>
            <a:r>
              <a:rPr lang="de-DE" sz="1400" u="sng" dirty="0" smtClean="0"/>
              <a:t>Präsentation der Auswertung erfolgt an: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Krankenhausleitung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Chefärzte EWP und </a:t>
            </a:r>
            <a:r>
              <a:rPr lang="de-DE" sz="1400" dirty="0" smtClean="0"/>
              <a:t>Neurologie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PDL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QMB </a:t>
            </a:r>
            <a:r>
              <a:rPr lang="de-DE" sz="1400" dirty="0"/>
              <a:t>=&gt; Weitergabe an das multiprofessionelle Team der Station/TK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Veröffentlichung im Intranet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Veröffentlichung (Quartalsauswertung) </a:t>
            </a:r>
            <a:r>
              <a:rPr lang="de-DE" sz="1400" dirty="0"/>
              <a:t>auf unserer </a:t>
            </a:r>
            <a:r>
              <a:rPr lang="de-DE" sz="1400" dirty="0" smtClean="0"/>
              <a:t>Homepage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Zusätzlich erhalten die </a:t>
            </a:r>
            <a:r>
              <a:rPr lang="de-DE" sz="1400" dirty="0" err="1" smtClean="0"/>
              <a:t>Stationen+PDL+PDBL</a:t>
            </a:r>
            <a:r>
              <a:rPr lang="de-DE" sz="1400" dirty="0" smtClean="0"/>
              <a:t> monatlich die Freitexte und Auswertung des Fragebogens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3036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692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 Oktober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1 – 5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/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außer Station 30 – separater Fragebögen, Benotung 1-3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435407"/>
              </p:ext>
            </p:extLst>
          </p:nvPr>
        </p:nvGraphicFramePr>
        <p:xfrm>
          <a:off x="933855" y="3862697"/>
          <a:ext cx="3385226" cy="240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104230"/>
              </p:ext>
            </p:extLst>
          </p:nvPr>
        </p:nvGraphicFramePr>
        <p:xfrm>
          <a:off x="4407523" y="3862698"/>
          <a:ext cx="2518571" cy="240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38946"/>
              </p:ext>
            </p:extLst>
          </p:nvPr>
        </p:nvGraphicFramePr>
        <p:xfrm>
          <a:off x="7166918" y="3862697"/>
          <a:ext cx="4807831" cy="240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088768"/>
              </p:ext>
            </p:extLst>
          </p:nvPr>
        </p:nvGraphicFramePr>
        <p:xfrm>
          <a:off x="933855" y="1443777"/>
          <a:ext cx="11040893" cy="232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4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prstClr val="black"/>
                </a:solidFill>
              </a:rPr>
              <a:t>Auswertung Patientenzufriedenheit </a:t>
            </a:r>
            <a:r>
              <a:rPr lang="de-DE" sz="4000" dirty="0" smtClean="0">
                <a:solidFill>
                  <a:prstClr val="black"/>
                </a:solidFill>
              </a:rPr>
              <a:t>November</a:t>
            </a:r>
            <a:br>
              <a:rPr lang="de-DE" sz="4000" dirty="0" smtClean="0">
                <a:solidFill>
                  <a:prstClr val="black"/>
                </a:solidFill>
              </a:rPr>
            </a:br>
            <a:r>
              <a:rPr lang="de-DE" sz="1600" dirty="0" smtClean="0">
                <a:solidFill>
                  <a:prstClr val="black"/>
                </a:solidFill>
              </a:rPr>
              <a:t>Benotung  </a:t>
            </a:r>
            <a:r>
              <a:rPr lang="de-DE" sz="1600" dirty="0">
                <a:solidFill>
                  <a:prstClr val="black"/>
                </a:solidFill>
              </a:rPr>
              <a:t>1 – 5  </a:t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außer Station 30 – separater Fragebögen, Benotung 1-3 </a:t>
            </a:r>
            <a:endParaRPr lang="de-DE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4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417103"/>
              </p:ext>
            </p:extLst>
          </p:nvPr>
        </p:nvGraphicFramePr>
        <p:xfrm>
          <a:off x="741405" y="1550151"/>
          <a:ext cx="11038702" cy="214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686675"/>
              </p:ext>
            </p:extLst>
          </p:nvPr>
        </p:nvGraphicFramePr>
        <p:xfrm>
          <a:off x="741404" y="3790562"/>
          <a:ext cx="2994415" cy="219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687153"/>
              </p:ext>
            </p:extLst>
          </p:nvPr>
        </p:nvGraphicFramePr>
        <p:xfrm>
          <a:off x="3814120" y="3772928"/>
          <a:ext cx="2718485" cy="220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067198"/>
              </p:ext>
            </p:extLst>
          </p:nvPr>
        </p:nvGraphicFramePr>
        <p:xfrm>
          <a:off x="6610905" y="3790562"/>
          <a:ext cx="5169202" cy="219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301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prstClr val="black"/>
                </a:solidFill>
              </a:rPr>
              <a:t>Auswertung Patientenzufriedenheit </a:t>
            </a:r>
            <a:r>
              <a:rPr lang="de-DE" sz="4000" dirty="0" smtClean="0">
                <a:solidFill>
                  <a:prstClr val="black"/>
                </a:solidFill>
              </a:rPr>
              <a:t>Dezember</a:t>
            </a:r>
            <a:r>
              <a:rPr lang="de-DE" sz="8000" dirty="0">
                <a:solidFill>
                  <a:prstClr val="black"/>
                </a:solidFill>
              </a:rPr>
              <a:t/>
            </a:r>
            <a:br>
              <a:rPr lang="de-DE" sz="8000" dirty="0">
                <a:solidFill>
                  <a:prstClr val="black"/>
                </a:solidFill>
              </a:rPr>
            </a:br>
            <a:r>
              <a:rPr lang="de-DE" sz="1800" dirty="0">
                <a:solidFill>
                  <a:prstClr val="black"/>
                </a:solidFill>
              </a:rPr>
              <a:t>Benotung  1 – 5  </a:t>
            </a:r>
            <a:br>
              <a:rPr lang="de-DE" sz="1800" dirty="0">
                <a:solidFill>
                  <a:prstClr val="black"/>
                </a:solidFill>
              </a:rPr>
            </a:br>
            <a:r>
              <a:rPr lang="de-DE" sz="1800" dirty="0">
                <a:solidFill>
                  <a:prstClr val="black"/>
                </a:solidFill>
              </a:rPr>
              <a:t>außer Station 30 – separater Fragebögen, Benotung 1-3 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C2C1D-5228-49FF-A23C-3AFADC022EC2}" type="datetime1">
              <a:rPr lang="de-DE" smtClean="0"/>
              <a:t>04.02.2026</a:t>
            </a:fld>
            <a:endParaRPr lang="de-DE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557470"/>
              </p:ext>
            </p:extLst>
          </p:nvPr>
        </p:nvGraphicFramePr>
        <p:xfrm>
          <a:off x="869612" y="3855309"/>
          <a:ext cx="4097804" cy="224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325657"/>
              </p:ext>
            </p:extLst>
          </p:nvPr>
        </p:nvGraphicFramePr>
        <p:xfrm>
          <a:off x="5054488" y="3855309"/>
          <a:ext cx="2631415" cy="224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265795"/>
              </p:ext>
            </p:extLst>
          </p:nvPr>
        </p:nvGraphicFramePr>
        <p:xfrm>
          <a:off x="7839617" y="3855309"/>
          <a:ext cx="4080534" cy="250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953333"/>
              </p:ext>
            </p:extLst>
          </p:nvPr>
        </p:nvGraphicFramePr>
        <p:xfrm>
          <a:off x="869613" y="1587416"/>
          <a:ext cx="11050538" cy="214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3359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b="1" dirty="0" smtClean="0"/>
              <a:t>Auswertung Patientenzufriedenheit des Jahres 2025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>
                <a:solidFill>
                  <a:prstClr val="black"/>
                </a:solidFill>
              </a:rPr>
              <a:t>Benotung  1 – 5  </a:t>
            </a:r>
            <a:br>
              <a:rPr lang="de-DE" sz="2000" dirty="0">
                <a:solidFill>
                  <a:prstClr val="black"/>
                </a:solidFill>
              </a:rPr>
            </a:br>
            <a:r>
              <a:rPr lang="de-DE" sz="2000" dirty="0">
                <a:solidFill>
                  <a:prstClr val="black"/>
                </a:solidFill>
              </a:rPr>
              <a:t>außer Station 30 – separater Fragebögen, Benotung 1-3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C2C1D-5228-49FF-A23C-3AFADC022EC2}" type="datetime1">
              <a:rPr lang="de-DE" smtClean="0"/>
              <a:t>04.02.2026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992704"/>
              </p:ext>
            </p:extLst>
          </p:nvPr>
        </p:nvGraphicFramePr>
        <p:xfrm>
          <a:off x="4533983" y="3811767"/>
          <a:ext cx="2014191" cy="261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711002"/>
              </p:ext>
            </p:extLst>
          </p:nvPr>
        </p:nvGraphicFramePr>
        <p:xfrm>
          <a:off x="838200" y="3811767"/>
          <a:ext cx="3551326" cy="228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615103"/>
              </p:ext>
            </p:extLst>
          </p:nvPr>
        </p:nvGraphicFramePr>
        <p:xfrm>
          <a:off x="838199" y="1565006"/>
          <a:ext cx="10905463" cy="215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474828"/>
              </p:ext>
            </p:extLst>
          </p:nvPr>
        </p:nvGraphicFramePr>
        <p:xfrm>
          <a:off x="6692631" y="3811767"/>
          <a:ext cx="5051031" cy="261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9192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tis SemiSans">
      <a:majorFont>
        <a:latin typeface="Rotis SemiSans Std"/>
        <a:ea typeface=""/>
        <a:cs typeface=""/>
      </a:majorFont>
      <a:minorFont>
        <a:latin typeface="Rotis Semi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H Großschweidnitz_2022 (1).pptx" id="{5A82676C-5336-42C0-9128-A2B64EC1D0D9}" vid="{91014BC1-CE4E-4F5F-BE05-B376627B7C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212</Words>
  <Application>Microsoft Office PowerPoint</Application>
  <PresentationFormat>Breitbild</PresentationFormat>
  <Paragraphs>39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Rotis SemiSans Std</vt:lpstr>
      <vt:lpstr>Wingdings</vt:lpstr>
      <vt:lpstr>Office Theme</vt:lpstr>
      <vt:lpstr>Auswertung kontinuierliche Patientenbefragung EWP, Neurologie  4. Quartal  2025 + Jahresüberblick</vt:lpstr>
      <vt:lpstr>Auswertung Patientenzufriedenheit</vt:lpstr>
      <vt:lpstr>Auswertung Patientenzufriedenheit Oktober Benotung  1 – 5   außer Station 30 – separater Fragebögen, Benotung 1-3 </vt:lpstr>
      <vt:lpstr>Auswertung Patientenzufriedenheit November Benotung  1 – 5   außer Station 30 – separater Fragebögen, Benotung 1-3 </vt:lpstr>
      <vt:lpstr>Auswertung Patientenzufriedenheit Dezember Benotung  1 – 5   außer Station 30 – separater Fragebögen, Benotung 1-3 </vt:lpstr>
      <vt:lpstr>Auswertung Patientenzufriedenheit des Jahres 2025 Benotung  1 – 5   außer Station 30 – separater Fragebögen, Benotung 1-3</vt:lpstr>
    </vt:vector>
  </TitlesOfParts>
  <Company>SKHGR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Auswertung kontinuierliche Patientenbefragung EWP, Neurologie</dc:title>
  <dc:creator>Exner, Hanna</dc:creator>
  <cp:lastModifiedBy>Stoll, Franziska</cp:lastModifiedBy>
  <cp:revision>371</cp:revision>
  <cp:lastPrinted>2023-10-09T13:31:10Z</cp:lastPrinted>
  <dcterms:created xsi:type="dcterms:W3CDTF">2023-05-16T07:55:18Z</dcterms:created>
  <dcterms:modified xsi:type="dcterms:W3CDTF">2026-02-04T10:22:35Z</dcterms:modified>
</cp:coreProperties>
</file>