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79" r:id="rId4"/>
    <p:sldId id="280" r:id="rId5"/>
    <p:sldId id="281" r:id="rId6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4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>
                <a:latin typeface="+mn-lt"/>
              </a:rPr>
              <a:t>EWP</a:t>
            </a:r>
            <a:endParaRPr lang="de-DE" b="1" dirty="0">
              <a:latin typeface="+mn-lt"/>
            </a:endParaRPr>
          </a:p>
        </c:rich>
      </c:tx>
      <c:layout>
        <c:manualLayout>
          <c:xMode val="edge"/>
          <c:yMode val="edge"/>
          <c:x val="0.44095755422790217"/>
          <c:y val="5.6503089169274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93004188591E-2"/>
          <c:y val="0.15017935349405767"/>
          <c:w val="0.9424875754437485"/>
          <c:h val="0.46065421455670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Pivot!$B$29:$B$38</c:f>
              <c:numCache>
                <c:formatCode>0.0</c:formatCode>
                <c:ptCount val="9"/>
                <c:pt idx="0">
                  <c:v>1.2777777777777777</c:v>
                </c:pt>
                <c:pt idx="1">
                  <c:v>1.3076923076923077</c:v>
                </c:pt>
                <c:pt idx="2">
                  <c:v>1.3333333333333333</c:v>
                </c:pt>
                <c:pt idx="3">
                  <c:v>1.3333333333333333</c:v>
                </c:pt>
                <c:pt idx="4">
                  <c:v>1.5862068965517242</c:v>
                </c:pt>
                <c:pt idx="5">
                  <c:v>1.4705882352941178</c:v>
                </c:pt>
                <c:pt idx="6">
                  <c:v>1.2222222222222223</c:v>
                </c:pt>
                <c:pt idx="7">
                  <c:v>1.6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72-4210-98AC-F70C6F4FDAFF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Pivot!$C$29:$C$38</c:f>
              <c:numCache>
                <c:formatCode>0.0</c:formatCode>
                <c:ptCount val="9"/>
                <c:pt idx="0">
                  <c:v>1.2941176470588236</c:v>
                </c:pt>
                <c:pt idx="1">
                  <c:v>1.3571428571428572</c:v>
                </c:pt>
                <c:pt idx="2">
                  <c:v>1.3333333333333333</c:v>
                </c:pt>
                <c:pt idx="3">
                  <c:v>1.7142857142857142</c:v>
                </c:pt>
                <c:pt idx="4">
                  <c:v>1.5517241379310345</c:v>
                </c:pt>
                <c:pt idx="5">
                  <c:v>1.4705882352941178</c:v>
                </c:pt>
                <c:pt idx="6">
                  <c:v>1.4</c:v>
                </c:pt>
                <c:pt idx="7">
                  <c:v>1.8</c:v>
                </c:pt>
                <c:pt idx="8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72-4210-98AC-F70C6F4FDAFF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Pivot!$D$29:$D$38</c:f>
              <c:numCache>
                <c:formatCode>0.0</c:formatCode>
                <c:ptCount val="9"/>
                <c:pt idx="0">
                  <c:v>1.4705882352941178</c:v>
                </c:pt>
                <c:pt idx="1">
                  <c:v>1.4285714285714286</c:v>
                </c:pt>
                <c:pt idx="2">
                  <c:v>2</c:v>
                </c:pt>
                <c:pt idx="3">
                  <c:v>1.6</c:v>
                </c:pt>
                <c:pt idx="4">
                  <c:v>1.7241379310344827</c:v>
                </c:pt>
                <c:pt idx="5">
                  <c:v>1.8235294117647058</c:v>
                </c:pt>
                <c:pt idx="6">
                  <c:v>1.7</c:v>
                </c:pt>
                <c:pt idx="7">
                  <c:v>1.2</c:v>
                </c:pt>
                <c:pt idx="8">
                  <c:v>2.6666666666666665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72-4210-98AC-F70C6F4FDAFF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Pivot!$E$29:$E$38</c:f>
              <c:numCache>
                <c:formatCode>0.0</c:formatCode>
                <c:ptCount val="9"/>
                <c:pt idx="0">
                  <c:v>1.3529411764705883</c:v>
                </c:pt>
                <c:pt idx="1">
                  <c:v>1.3571428571428572</c:v>
                </c:pt>
                <c:pt idx="2">
                  <c:v>1.3333333333333333</c:v>
                </c:pt>
                <c:pt idx="3">
                  <c:v>2.0476190476190474</c:v>
                </c:pt>
                <c:pt idx="4">
                  <c:v>1.3571428571428572</c:v>
                </c:pt>
                <c:pt idx="5">
                  <c:v>1.588235294117647</c:v>
                </c:pt>
                <c:pt idx="6">
                  <c:v>1.9</c:v>
                </c:pt>
                <c:pt idx="7">
                  <c:v>0.6</c:v>
                </c:pt>
                <c:pt idx="8">
                  <c:v>2.6666666666666665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72-4210-98AC-F70C6F4FDAFF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Pivot!$F$29:$F$38</c:f>
              <c:numCache>
                <c:formatCode>0.0</c:formatCode>
                <c:ptCount val="9"/>
                <c:pt idx="0">
                  <c:v>1.375</c:v>
                </c:pt>
                <c:pt idx="1">
                  <c:v>1.0769230769230769</c:v>
                </c:pt>
                <c:pt idx="2">
                  <c:v>1</c:v>
                </c:pt>
                <c:pt idx="3">
                  <c:v>1.5238095238095237</c:v>
                </c:pt>
                <c:pt idx="4">
                  <c:v>1.3214285714285714</c:v>
                </c:pt>
                <c:pt idx="5">
                  <c:v>1.4705882352941178</c:v>
                </c:pt>
                <c:pt idx="6">
                  <c:v>1.5</c:v>
                </c:pt>
                <c:pt idx="7">
                  <c:v>1.8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72-4210-98AC-F70C6F4FDAFF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Pivot!$G$29:$G$38</c:f>
              <c:numCache>
                <c:formatCode>0.0</c:formatCode>
                <c:ptCount val="9"/>
                <c:pt idx="0">
                  <c:v>1.1666666666666667</c:v>
                </c:pt>
                <c:pt idx="1">
                  <c:v>1.2142857142857142</c:v>
                </c:pt>
                <c:pt idx="2">
                  <c:v>1.6666666666666667</c:v>
                </c:pt>
                <c:pt idx="3">
                  <c:v>1.5</c:v>
                </c:pt>
                <c:pt idx="4">
                  <c:v>1.4482758620689655</c:v>
                </c:pt>
                <c:pt idx="5">
                  <c:v>1.411764705882353</c:v>
                </c:pt>
                <c:pt idx="6">
                  <c:v>1.5</c:v>
                </c:pt>
                <c:pt idx="7">
                  <c:v>0.8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72-4210-98AC-F70C6F4FDAFF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Pivot!$H$29:$H$38</c:f>
              <c:numCache>
                <c:formatCode>0.0</c:formatCode>
                <c:ptCount val="9"/>
                <c:pt idx="0">
                  <c:v>1.2222222222222223</c:v>
                </c:pt>
                <c:pt idx="1">
                  <c:v>1.3571428571428572</c:v>
                </c:pt>
                <c:pt idx="2">
                  <c:v>2</c:v>
                </c:pt>
                <c:pt idx="3">
                  <c:v>1.65</c:v>
                </c:pt>
                <c:pt idx="4">
                  <c:v>1.5862068965517242</c:v>
                </c:pt>
                <c:pt idx="5">
                  <c:v>1.4705882352941178</c:v>
                </c:pt>
                <c:pt idx="6">
                  <c:v>1.6</c:v>
                </c:pt>
                <c:pt idx="7">
                  <c:v>1.8</c:v>
                </c:pt>
                <c:pt idx="8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72-4210-98AC-F70C6F4FDAFF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Pivot!$I$29:$I$38</c:f>
              <c:numCache>
                <c:formatCode>0.0</c:formatCode>
                <c:ptCount val="9"/>
                <c:pt idx="0">
                  <c:v>1.0588235294117647</c:v>
                </c:pt>
                <c:pt idx="1">
                  <c:v>1.2857142857142858</c:v>
                </c:pt>
                <c:pt idx="2">
                  <c:v>1.6666666666666667</c:v>
                </c:pt>
                <c:pt idx="3">
                  <c:v>1.6</c:v>
                </c:pt>
                <c:pt idx="4">
                  <c:v>1.0384615384615385</c:v>
                </c:pt>
                <c:pt idx="5">
                  <c:v>1.7058823529411764</c:v>
                </c:pt>
                <c:pt idx="6">
                  <c:v>1.8</c:v>
                </c:pt>
                <c:pt idx="7">
                  <c:v>1.4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72-4210-98AC-F70C6F4FDAFF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Pivot!$J$29:$J$38</c:f>
              <c:numCache>
                <c:formatCode>0.0</c:formatCode>
                <c:ptCount val="9"/>
                <c:pt idx="0">
                  <c:v>1.3333333333333333</c:v>
                </c:pt>
                <c:pt idx="1">
                  <c:v>1.5</c:v>
                </c:pt>
                <c:pt idx="2">
                  <c:v>1.6666666666666667</c:v>
                </c:pt>
                <c:pt idx="3">
                  <c:v>1.5</c:v>
                </c:pt>
                <c:pt idx="4">
                  <c:v>1.1153846153846154</c:v>
                </c:pt>
                <c:pt idx="5">
                  <c:v>1.3529411764705883</c:v>
                </c:pt>
                <c:pt idx="6">
                  <c:v>1.75</c:v>
                </c:pt>
                <c:pt idx="7">
                  <c:v>0.8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72-4210-98AC-F70C6F4FDAFF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Pivot!$K$29:$K$38</c:f>
              <c:numCache>
                <c:formatCode>0.0</c:formatCode>
                <c:ptCount val="9"/>
                <c:pt idx="0">
                  <c:v>0.94444444444444442</c:v>
                </c:pt>
                <c:pt idx="1">
                  <c:v>1.2857142857142858</c:v>
                </c:pt>
                <c:pt idx="2">
                  <c:v>1.6666666666666667</c:v>
                </c:pt>
                <c:pt idx="3">
                  <c:v>1.4285714285714286</c:v>
                </c:pt>
                <c:pt idx="4">
                  <c:v>1.1379310344827587</c:v>
                </c:pt>
                <c:pt idx="5">
                  <c:v>1.588235294117647</c:v>
                </c:pt>
                <c:pt idx="6">
                  <c:v>1.5</c:v>
                </c:pt>
                <c:pt idx="7">
                  <c:v>0.8</c:v>
                </c:pt>
                <c:pt idx="8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72-4210-98AC-F70C6F4FDAFF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Pivot!$L$29:$L$38</c:f>
              <c:numCache>
                <c:formatCode>0.0</c:formatCode>
                <c:ptCount val="9"/>
                <c:pt idx="0">
                  <c:v>1</c:v>
                </c:pt>
                <c:pt idx="1">
                  <c:v>0.91666666666666663</c:v>
                </c:pt>
                <c:pt idx="2">
                  <c:v>0</c:v>
                </c:pt>
                <c:pt idx="3">
                  <c:v>0.8666666666666667</c:v>
                </c:pt>
                <c:pt idx="4">
                  <c:v>0.86956521739130432</c:v>
                </c:pt>
                <c:pt idx="5">
                  <c:v>1.0625</c:v>
                </c:pt>
                <c:pt idx="6">
                  <c:v>1.7142857142857142</c:v>
                </c:pt>
                <c:pt idx="7">
                  <c:v>0.6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72-4210-98AC-F70C6F4FDAFF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Pivot!$M$29:$M$38</c:f>
              <c:numCache>
                <c:formatCode>0.0</c:formatCode>
                <c:ptCount val="9"/>
                <c:pt idx="0">
                  <c:v>1.8235294117647058</c:v>
                </c:pt>
                <c:pt idx="1">
                  <c:v>1.4285714285714286</c:v>
                </c:pt>
                <c:pt idx="2">
                  <c:v>1.6666666666666667</c:v>
                </c:pt>
                <c:pt idx="3">
                  <c:v>1.8571428571428572</c:v>
                </c:pt>
                <c:pt idx="4">
                  <c:v>1.8148148148148149</c:v>
                </c:pt>
                <c:pt idx="5">
                  <c:v>2.1764705882352939</c:v>
                </c:pt>
                <c:pt idx="6">
                  <c:v>1.9</c:v>
                </c:pt>
                <c:pt idx="7">
                  <c:v>1.4</c:v>
                </c:pt>
                <c:pt idx="8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72-4210-98AC-F70C6F4FDAFF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Pivot!$N$29:$N$38</c:f>
              <c:numCache>
                <c:formatCode>0.0</c:formatCode>
                <c:ptCount val="9"/>
                <c:pt idx="0">
                  <c:v>1.1666666666666667</c:v>
                </c:pt>
                <c:pt idx="1">
                  <c:v>1.1428571428571428</c:v>
                </c:pt>
                <c:pt idx="2">
                  <c:v>2</c:v>
                </c:pt>
                <c:pt idx="3">
                  <c:v>1.6190476190476191</c:v>
                </c:pt>
                <c:pt idx="4">
                  <c:v>1.6206896551724137</c:v>
                </c:pt>
                <c:pt idx="5">
                  <c:v>1.2352941176470589</c:v>
                </c:pt>
                <c:pt idx="6">
                  <c:v>1.4</c:v>
                </c:pt>
                <c:pt idx="7">
                  <c:v>1.6</c:v>
                </c:pt>
                <c:pt idx="8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72-4210-98AC-F70C6F4FDAFF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Pivot!$O$29:$O$38</c:f>
              <c:numCache>
                <c:formatCode>0.0</c:formatCode>
                <c:ptCount val="9"/>
                <c:pt idx="0">
                  <c:v>1.1111111111111112</c:v>
                </c:pt>
                <c:pt idx="1">
                  <c:v>1.1428571428571428</c:v>
                </c:pt>
                <c:pt idx="2">
                  <c:v>1.6666666666666667</c:v>
                </c:pt>
                <c:pt idx="3">
                  <c:v>2.0526315789473686</c:v>
                </c:pt>
                <c:pt idx="4">
                  <c:v>1.4827586206896552</c:v>
                </c:pt>
                <c:pt idx="5">
                  <c:v>1.6470588235294117</c:v>
                </c:pt>
                <c:pt idx="6">
                  <c:v>1.7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772-4210-98AC-F70C6F4FDAFF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Pivot!$P$29:$P$38</c:f>
              <c:numCache>
                <c:formatCode>0.0</c:formatCode>
                <c:ptCount val="9"/>
                <c:pt idx="0">
                  <c:v>1.6428571428571428</c:v>
                </c:pt>
                <c:pt idx="1">
                  <c:v>1.7857142857142858</c:v>
                </c:pt>
                <c:pt idx="2">
                  <c:v>2</c:v>
                </c:pt>
                <c:pt idx="3">
                  <c:v>2.1</c:v>
                </c:pt>
                <c:pt idx="4">
                  <c:v>1.5714285714285714</c:v>
                </c:pt>
                <c:pt idx="5">
                  <c:v>1.2352941176470589</c:v>
                </c:pt>
                <c:pt idx="6">
                  <c:v>2.1</c:v>
                </c:pt>
                <c:pt idx="7">
                  <c:v>1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772-4210-98AC-F70C6F4FDAFF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Pivot!$Q$29:$Q$38</c:f>
              <c:numCache>
                <c:formatCode>0.0</c:formatCode>
                <c:ptCount val="9"/>
                <c:pt idx="0">
                  <c:v>1.1111111111111112</c:v>
                </c:pt>
                <c:pt idx="1">
                  <c:v>1</c:v>
                </c:pt>
                <c:pt idx="2">
                  <c:v>2.3333333333333335</c:v>
                </c:pt>
                <c:pt idx="3">
                  <c:v>1.7222222222222223</c:v>
                </c:pt>
                <c:pt idx="4">
                  <c:v>1.3103448275862069</c:v>
                </c:pt>
                <c:pt idx="5">
                  <c:v>1.3125</c:v>
                </c:pt>
                <c:pt idx="6">
                  <c:v>1.6666666666666667</c:v>
                </c:pt>
                <c:pt idx="7">
                  <c:v>1.8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772-4210-98AC-F70C6F4FD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ax val="3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603415429008032"/>
          <c:w val="1"/>
          <c:h val="0.248488226133244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 2025 Pivot.xlsx]Auswertg.Stat.30!PivotTable6</c:name>
    <c:fmtId val="5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Station 30</a:t>
            </a:r>
            <a:endParaRPr lang="de-D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731333999763824E-2"/>
          <c:y val="0.16873207198711149"/>
          <c:w val="0.90629104302419283"/>
          <c:h val="0.15189053827287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Auswertg.Stat.30!$B$4</c:f>
              <c:strCache>
                <c:ptCount val="1"/>
                <c:pt idx="0">
                  <c:v>Haben Sie sich auf der Station wohlgefühlt?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Auswertg.Stat.30!$B$5:$B$6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58-427D-B9DC-05C64AF9003F}"/>
            </c:ext>
          </c:extLst>
        </c:ser>
        <c:ser>
          <c:idx val="1"/>
          <c:order val="1"/>
          <c:tx>
            <c:strRef>
              <c:f>Auswertg.Stat.30!$C$4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Auswertg.Stat.30!$C$5:$C$6</c:f>
              <c:numCache>
                <c:formatCode>0.0</c:formatCode>
                <c:ptCount val="1"/>
                <c:pt idx="0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58-427D-B9DC-05C64AF9003F}"/>
            </c:ext>
          </c:extLst>
        </c:ser>
        <c:ser>
          <c:idx val="2"/>
          <c:order val="2"/>
          <c:tx>
            <c:strRef>
              <c:f>Auswertg.Stat.30!$D$4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Auswertg.Stat.30!$D$5:$D$6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58-427D-B9DC-05C64AF9003F}"/>
            </c:ext>
          </c:extLst>
        </c:ser>
        <c:ser>
          <c:idx val="3"/>
          <c:order val="3"/>
          <c:tx>
            <c:strRef>
              <c:f>Auswertg.Stat.30!$E$4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Auswertg.Stat.30!$E$5:$E$6</c:f>
              <c:numCache>
                <c:formatCode>0.0</c:formatCode>
                <c:ptCount val="1"/>
                <c:pt idx="0">
                  <c:v>1.4444444444444444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58-427D-B9DC-05C64AF9003F}"/>
            </c:ext>
          </c:extLst>
        </c:ser>
        <c:ser>
          <c:idx val="4"/>
          <c:order val="4"/>
          <c:tx>
            <c:strRef>
              <c:f>Auswertg.Stat.30!$F$4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Auswertg.Stat.30!$F$5:$F$6</c:f>
              <c:numCache>
                <c:formatCode>0.0</c:formatCode>
                <c:ptCount val="1"/>
                <c:pt idx="0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58-427D-B9DC-05C64AF9003F}"/>
            </c:ext>
          </c:extLst>
        </c:ser>
        <c:ser>
          <c:idx val="5"/>
          <c:order val="5"/>
          <c:tx>
            <c:strRef>
              <c:f>Auswertg.Stat.30!$G$4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Auswertg.Stat.30!$G$5:$G$6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58-427D-B9DC-05C64AF9003F}"/>
            </c:ext>
          </c:extLst>
        </c:ser>
        <c:ser>
          <c:idx val="6"/>
          <c:order val="6"/>
          <c:tx>
            <c:strRef>
              <c:f>Auswertg.Stat.30!$H$4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Auswertg.Stat.30!$H$5:$H$6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58-427D-B9DC-05C64AF9003F}"/>
            </c:ext>
          </c:extLst>
        </c:ser>
        <c:ser>
          <c:idx val="7"/>
          <c:order val="7"/>
          <c:tx>
            <c:strRef>
              <c:f>Auswertg.Stat.30!$I$4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Auswertg.Stat.30!$I$5:$I$6</c:f>
              <c:numCache>
                <c:formatCode>0.0</c:formatCode>
                <c:ptCount val="1"/>
                <c:pt idx="0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58-427D-B9DC-05C64AF90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79359"/>
        <c:axId val="49383103"/>
      </c:barChart>
      <c:catAx>
        <c:axId val="4937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83103"/>
        <c:crosses val="autoZero"/>
        <c:auto val="1"/>
        <c:lblAlgn val="ctr"/>
        <c:lblOffset val="100"/>
        <c:noMultiLvlLbl val="0"/>
      </c:catAx>
      <c:valAx>
        <c:axId val="49383103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7935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967965027377896E-2"/>
          <c:y val="0.43198406617155882"/>
          <c:w val="0.92480491752449057"/>
          <c:h val="0.51836147785767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43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Neurologie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32290286605927959"/>
          <c:w val="0.9520242796003302"/>
          <c:h val="0.58466318136066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Pivot!$B$29:$B$30</c:f>
              <c:numCache>
                <c:formatCode>0.0</c:formatCode>
                <c:ptCount val="1"/>
                <c:pt idx="0">
                  <c:v>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F-4F2A-91F5-A48E24CABFA9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Pivot!$C$29:$C$30</c:f>
              <c:numCache>
                <c:formatCode>0.0</c:formatCode>
                <c:ptCount val="1"/>
                <c:pt idx="0">
                  <c:v>1.1599999999999999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F-4F2A-91F5-A48E24CABFA9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Pivot!$D$29:$D$30</c:f>
              <c:numCache>
                <c:formatCode>0.0</c:formatCode>
                <c:ptCount val="1"/>
                <c:pt idx="0">
                  <c:v>1.8571428571428572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3F-4F2A-91F5-A48E24CABFA9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Pivot!$E$29:$E$30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3F-4F2A-91F5-A48E24CABFA9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Pivot!$F$29:$F$30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3F-4F2A-91F5-A48E24CABFA9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Pivot!$G$29:$G$30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3F-4F2A-91F5-A48E24CABFA9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Pivot!$H$29:$H$30</c:f>
              <c:numCache>
                <c:formatCode>0.0</c:formatCode>
                <c:ptCount val="1"/>
                <c:pt idx="0">
                  <c:v>1.6041666666666667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3F-4F2A-91F5-A48E24CABFA9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Pivot!$I$29:$I$30</c:f>
              <c:numCache>
                <c:formatCode>0.0</c:formatCode>
                <c:ptCount val="1"/>
                <c:pt idx="0">
                  <c:v>1.3541666666666667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3F-4F2A-91F5-A48E24CABFA9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Pivot!$J$29:$J$30</c:f>
              <c:numCache>
                <c:formatCode>0.0</c:formatCode>
                <c:ptCount val="1"/>
                <c:pt idx="0">
                  <c:v>0.85365853658536583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3F-4F2A-91F5-A48E24CABFA9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Pivot!$K$29:$K$30</c:f>
              <c:numCache>
                <c:formatCode>0.0</c:formatCode>
                <c:ptCount val="1"/>
                <c:pt idx="0">
                  <c:v>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3F-4F2A-91F5-A48E24CABFA9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Pivot!$L$29:$L$30</c:f>
              <c:numCache>
                <c:formatCode>0.0</c:formatCode>
                <c:ptCount val="1"/>
                <c:pt idx="0">
                  <c:v>0.44827586206896552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3F-4F2A-91F5-A48E24CABFA9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Pivot!$M$29:$M$30</c:f>
              <c:numCache>
                <c:formatCode>0.0</c:formatCode>
                <c:ptCount val="1"/>
                <c:pt idx="0">
                  <c:v>1.8085106382978724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53F-4F2A-91F5-A48E24CABFA9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Pivot!$N$29:$N$30</c:f>
              <c:numCache>
                <c:formatCode>0.0</c:formatCode>
                <c:ptCount val="1"/>
                <c:pt idx="0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3F-4F2A-91F5-A48E24CABFA9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Pivot!$O$29:$O$30</c:f>
              <c:numCache>
                <c:formatCode>0.0</c:formatCode>
                <c:ptCount val="1"/>
                <c:pt idx="0">
                  <c:v>1.6041666666666667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53F-4F2A-91F5-A48E24CABFA9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Pivot!$P$29:$P$30</c:f>
              <c:numCache>
                <c:formatCode>0.0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3F-4F2A-91F5-A48E24CABFA9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Pivot!$Q$29:$Q$30</c:f>
              <c:numCache>
                <c:formatCode>0.0</c:formatCode>
                <c:ptCount val="1"/>
                <c:pt idx="0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53F-4F2A-91F5-A48E24CAB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44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0" dirty="0" smtClean="0"/>
              <a:t>EWP</a:t>
            </a:r>
            <a:endParaRPr lang="de-DE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266452424921279E-2"/>
          <c:y val="0.10967130948108465"/>
          <c:w val="0.9520242796003302"/>
          <c:h val="0.50651971687759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Pivot!$B$29:$B$38</c:f>
              <c:numCache>
                <c:formatCode>0.0</c:formatCode>
                <c:ptCount val="9"/>
                <c:pt idx="0">
                  <c:v>1.2272727272727273</c:v>
                </c:pt>
                <c:pt idx="1">
                  <c:v>1.3846153846153846</c:v>
                </c:pt>
                <c:pt idx="2">
                  <c:v>1.5</c:v>
                </c:pt>
                <c:pt idx="3">
                  <c:v>1.6875</c:v>
                </c:pt>
                <c:pt idx="4">
                  <c:v>1.2777777777777777</c:v>
                </c:pt>
                <c:pt idx="5">
                  <c:v>1.5238095238095237</c:v>
                </c:pt>
                <c:pt idx="6">
                  <c:v>1.3333333333333333</c:v>
                </c:pt>
                <c:pt idx="7">
                  <c:v>1.3333333333333333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B-458D-B714-1587BC38C42E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Pivot!$C$29:$C$38</c:f>
              <c:numCache>
                <c:formatCode>0.0</c:formatCode>
                <c:ptCount val="9"/>
                <c:pt idx="0">
                  <c:v>1.173913043478261</c:v>
                </c:pt>
                <c:pt idx="1">
                  <c:v>1.6923076923076923</c:v>
                </c:pt>
                <c:pt idx="2">
                  <c:v>1.5</c:v>
                </c:pt>
                <c:pt idx="3">
                  <c:v>1.7333333333333334</c:v>
                </c:pt>
                <c:pt idx="4">
                  <c:v>1.4444444444444444</c:v>
                </c:pt>
                <c:pt idx="5">
                  <c:v>1.4761904761904763</c:v>
                </c:pt>
                <c:pt idx="6">
                  <c:v>1.2142857142857142</c:v>
                </c:pt>
                <c:pt idx="7">
                  <c:v>1.2380952380952381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B-458D-B714-1587BC38C42E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Pivot!$D$29:$D$38</c:f>
              <c:numCache>
                <c:formatCode>0.0</c:formatCode>
                <c:ptCount val="9"/>
                <c:pt idx="0">
                  <c:v>1.3478260869565217</c:v>
                </c:pt>
                <c:pt idx="1">
                  <c:v>2.4166666666666665</c:v>
                </c:pt>
                <c:pt idx="2">
                  <c:v>2</c:v>
                </c:pt>
                <c:pt idx="3">
                  <c:v>1.7333333333333334</c:v>
                </c:pt>
                <c:pt idx="4">
                  <c:v>2.0555555555555554</c:v>
                </c:pt>
                <c:pt idx="5">
                  <c:v>2.4285714285714284</c:v>
                </c:pt>
                <c:pt idx="6">
                  <c:v>1.6666666666666667</c:v>
                </c:pt>
                <c:pt idx="7">
                  <c:v>1.8095238095238095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EB-458D-B714-1587BC38C42E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Pivot!$E$29:$E$38</c:f>
              <c:numCache>
                <c:formatCode>0.0</c:formatCode>
                <c:ptCount val="9"/>
                <c:pt idx="0">
                  <c:v>1.2727272727272727</c:v>
                </c:pt>
                <c:pt idx="1">
                  <c:v>1.5384615384615385</c:v>
                </c:pt>
                <c:pt idx="2">
                  <c:v>2</c:v>
                </c:pt>
                <c:pt idx="3">
                  <c:v>1.5333333333333334</c:v>
                </c:pt>
                <c:pt idx="4">
                  <c:v>1.7222222222222223</c:v>
                </c:pt>
                <c:pt idx="5">
                  <c:v>1.5714285714285714</c:v>
                </c:pt>
                <c:pt idx="6">
                  <c:v>1.5714285714285714</c:v>
                </c:pt>
                <c:pt idx="7">
                  <c:v>1.8095238095238095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EB-458D-B714-1587BC38C42E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Pivot!$F$29:$F$38</c:f>
              <c:numCache>
                <c:formatCode>0.0</c:formatCode>
                <c:ptCount val="9"/>
                <c:pt idx="0">
                  <c:v>1.2173913043478262</c:v>
                </c:pt>
                <c:pt idx="1">
                  <c:v>1.5384615384615385</c:v>
                </c:pt>
                <c:pt idx="2">
                  <c:v>2</c:v>
                </c:pt>
                <c:pt idx="3">
                  <c:v>1.25</c:v>
                </c:pt>
                <c:pt idx="4">
                  <c:v>1.2222222222222223</c:v>
                </c:pt>
                <c:pt idx="5">
                  <c:v>1.6190476190476191</c:v>
                </c:pt>
                <c:pt idx="6">
                  <c:v>1.5714285714285714</c:v>
                </c:pt>
                <c:pt idx="7">
                  <c:v>1.2380952380952381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EB-458D-B714-1587BC38C42E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Pivot!$G$29:$G$38</c:f>
              <c:numCache>
                <c:formatCode>0.0</c:formatCode>
                <c:ptCount val="9"/>
                <c:pt idx="0">
                  <c:v>1.2173913043478262</c:v>
                </c:pt>
                <c:pt idx="1">
                  <c:v>1.2307692307692308</c:v>
                </c:pt>
                <c:pt idx="2">
                  <c:v>2</c:v>
                </c:pt>
                <c:pt idx="3">
                  <c:v>1.5</c:v>
                </c:pt>
                <c:pt idx="4">
                  <c:v>1.3888888888888888</c:v>
                </c:pt>
                <c:pt idx="5">
                  <c:v>1.6</c:v>
                </c:pt>
                <c:pt idx="6">
                  <c:v>1.4285714285714286</c:v>
                </c:pt>
                <c:pt idx="7">
                  <c:v>1.1428571428571428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EB-458D-B714-1587BC38C42E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Pivot!$H$29:$H$38</c:f>
              <c:numCache>
                <c:formatCode>0.0</c:formatCode>
                <c:ptCount val="9"/>
                <c:pt idx="0">
                  <c:v>1.3478260869565217</c:v>
                </c:pt>
                <c:pt idx="1">
                  <c:v>1.6153846153846154</c:v>
                </c:pt>
                <c:pt idx="2">
                  <c:v>2</c:v>
                </c:pt>
                <c:pt idx="3">
                  <c:v>1.75</c:v>
                </c:pt>
                <c:pt idx="4">
                  <c:v>1.8888888888888888</c:v>
                </c:pt>
                <c:pt idx="5">
                  <c:v>1.9523809523809523</c:v>
                </c:pt>
                <c:pt idx="6">
                  <c:v>1.3333333333333333</c:v>
                </c:pt>
                <c:pt idx="7">
                  <c:v>1.6666666666666667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EB-458D-B714-1587BC38C42E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Pivot!$I$29:$I$38</c:f>
              <c:numCache>
                <c:formatCode>0.0</c:formatCode>
                <c:ptCount val="9"/>
                <c:pt idx="0">
                  <c:v>1.0869565217391304</c:v>
                </c:pt>
                <c:pt idx="1">
                  <c:v>1.2307692307692308</c:v>
                </c:pt>
                <c:pt idx="2">
                  <c:v>2</c:v>
                </c:pt>
                <c:pt idx="3">
                  <c:v>1.4</c:v>
                </c:pt>
                <c:pt idx="4">
                  <c:v>1</c:v>
                </c:pt>
                <c:pt idx="5">
                  <c:v>1.9523809523809523</c:v>
                </c:pt>
                <c:pt idx="6">
                  <c:v>1.6153846153846154</c:v>
                </c:pt>
                <c:pt idx="7">
                  <c:v>1.3157894736842106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EB-458D-B714-1587BC38C42E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Pivot!$J$29:$J$38</c:f>
              <c:numCache>
                <c:formatCode>0.0</c:formatCode>
                <c:ptCount val="9"/>
                <c:pt idx="0">
                  <c:v>1.3043478260869565</c:v>
                </c:pt>
                <c:pt idx="1">
                  <c:v>1.8333333333333333</c:v>
                </c:pt>
                <c:pt idx="2">
                  <c:v>2</c:v>
                </c:pt>
                <c:pt idx="3">
                  <c:v>1.375</c:v>
                </c:pt>
                <c:pt idx="4">
                  <c:v>0.94117647058823528</c:v>
                </c:pt>
                <c:pt idx="5">
                  <c:v>1.2380952380952381</c:v>
                </c:pt>
                <c:pt idx="6">
                  <c:v>1.3076923076923077</c:v>
                </c:pt>
                <c:pt idx="7">
                  <c:v>0.9375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EB-458D-B714-1587BC38C42E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Pivot!$K$29:$K$38</c:f>
              <c:numCache>
                <c:formatCode>0.0</c:formatCode>
                <c:ptCount val="9"/>
                <c:pt idx="0">
                  <c:v>1.3913043478260869</c:v>
                </c:pt>
                <c:pt idx="1">
                  <c:v>1</c:v>
                </c:pt>
                <c:pt idx="2">
                  <c:v>1.5</c:v>
                </c:pt>
                <c:pt idx="3">
                  <c:v>1.4375</c:v>
                </c:pt>
                <c:pt idx="4">
                  <c:v>1.1764705882352942</c:v>
                </c:pt>
                <c:pt idx="5">
                  <c:v>1.8095238095238095</c:v>
                </c:pt>
                <c:pt idx="6">
                  <c:v>1.3571428571428572</c:v>
                </c:pt>
                <c:pt idx="7">
                  <c:v>1.2857142857142858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EB-458D-B714-1587BC38C42E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Pivot!$L$29:$L$38</c:f>
              <c:numCache>
                <c:formatCode>0.0</c:formatCode>
                <c:ptCount val="9"/>
                <c:pt idx="0">
                  <c:v>1.125</c:v>
                </c:pt>
                <c:pt idx="1">
                  <c:v>1.3076923076923077</c:v>
                </c:pt>
                <c:pt idx="2">
                  <c:v>1.5</c:v>
                </c:pt>
                <c:pt idx="3">
                  <c:v>1.5</c:v>
                </c:pt>
                <c:pt idx="4">
                  <c:v>1.0714285714285714</c:v>
                </c:pt>
                <c:pt idx="5">
                  <c:v>1.4761904761904763</c:v>
                </c:pt>
                <c:pt idx="6">
                  <c:v>1.1818181818181819</c:v>
                </c:pt>
                <c:pt idx="7">
                  <c:v>0.73333333333333328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EB-458D-B714-1587BC38C42E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Pivot!$M$29:$M$38</c:f>
              <c:numCache>
                <c:formatCode>0.0</c:formatCode>
                <c:ptCount val="9"/>
                <c:pt idx="0">
                  <c:v>1.2173913043478262</c:v>
                </c:pt>
                <c:pt idx="1">
                  <c:v>1.9230769230769231</c:v>
                </c:pt>
                <c:pt idx="2">
                  <c:v>2</c:v>
                </c:pt>
                <c:pt idx="3">
                  <c:v>1.4375</c:v>
                </c:pt>
                <c:pt idx="4">
                  <c:v>1.6875</c:v>
                </c:pt>
                <c:pt idx="5">
                  <c:v>2.4500000000000002</c:v>
                </c:pt>
                <c:pt idx="6">
                  <c:v>1.4615384615384615</c:v>
                </c:pt>
                <c:pt idx="7">
                  <c:v>1.9473684210526316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EB-458D-B714-1587BC38C42E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Pivot!$N$29:$N$38</c:f>
              <c:numCache>
                <c:formatCode>0.0</c:formatCode>
                <c:ptCount val="9"/>
                <c:pt idx="0">
                  <c:v>1.3913043478260869</c:v>
                </c:pt>
                <c:pt idx="1">
                  <c:v>1.4615384615384615</c:v>
                </c:pt>
                <c:pt idx="2">
                  <c:v>2.5</c:v>
                </c:pt>
                <c:pt idx="3">
                  <c:v>1.4375</c:v>
                </c:pt>
                <c:pt idx="4">
                  <c:v>2.1111111111111112</c:v>
                </c:pt>
                <c:pt idx="5">
                  <c:v>2.6666666666666665</c:v>
                </c:pt>
                <c:pt idx="6">
                  <c:v>1.1333333333333333</c:v>
                </c:pt>
                <c:pt idx="7">
                  <c:v>1.4285714285714286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EB-458D-B714-1587BC38C42E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Pivot!$O$29:$O$38</c:f>
              <c:numCache>
                <c:formatCode>0.0</c:formatCode>
                <c:ptCount val="9"/>
                <c:pt idx="0">
                  <c:v>1.2608695652173914</c:v>
                </c:pt>
                <c:pt idx="1">
                  <c:v>1.7692307692307692</c:v>
                </c:pt>
                <c:pt idx="2">
                  <c:v>2</c:v>
                </c:pt>
                <c:pt idx="3">
                  <c:v>1.5625</c:v>
                </c:pt>
                <c:pt idx="4">
                  <c:v>1.6111111111111112</c:v>
                </c:pt>
                <c:pt idx="5">
                  <c:v>1.5238095238095237</c:v>
                </c:pt>
                <c:pt idx="6">
                  <c:v>1.2857142857142858</c:v>
                </c:pt>
                <c:pt idx="7">
                  <c:v>1.2857142857142858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3EB-458D-B714-1587BC38C42E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Pivot!$P$29:$P$38</c:f>
              <c:numCache>
                <c:formatCode>0.0</c:formatCode>
                <c:ptCount val="9"/>
                <c:pt idx="0">
                  <c:v>1.6086956521739131</c:v>
                </c:pt>
                <c:pt idx="1">
                  <c:v>1.8461538461538463</c:v>
                </c:pt>
                <c:pt idx="2">
                  <c:v>2</c:v>
                </c:pt>
                <c:pt idx="3">
                  <c:v>1.875</c:v>
                </c:pt>
                <c:pt idx="4">
                  <c:v>1.3529411764705883</c:v>
                </c:pt>
                <c:pt idx="5">
                  <c:v>2.1428571428571428</c:v>
                </c:pt>
                <c:pt idx="6">
                  <c:v>1.8571428571428572</c:v>
                </c:pt>
                <c:pt idx="7">
                  <c:v>1.3809523809523809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EB-458D-B714-1587BC38C42E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Pivot!$Q$29:$Q$38</c:f>
              <c:numCache>
                <c:formatCode>0.0</c:formatCode>
                <c:ptCount val="9"/>
                <c:pt idx="0">
                  <c:v>1.3181818181818181</c:v>
                </c:pt>
                <c:pt idx="1">
                  <c:v>1.3076923076923077</c:v>
                </c:pt>
                <c:pt idx="2">
                  <c:v>2</c:v>
                </c:pt>
                <c:pt idx="3">
                  <c:v>1.25</c:v>
                </c:pt>
                <c:pt idx="4">
                  <c:v>1.4444444444444444</c:v>
                </c:pt>
                <c:pt idx="5">
                  <c:v>1.9047619047619047</c:v>
                </c:pt>
                <c:pt idx="6">
                  <c:v>1.3333333333333333</c:v>
                </c:pt>
                <c:pt idx="7">
                  <c:v>1.6190476190476191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EB-458D-B714-1587BC38C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ax val="3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81423350762286E-2"/>
          <c:y val="0.71896485298057589"/>
          <c:w val="0.97195207655818505"/>
          <c:h val="0.2492295711844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41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Tageskliniken</a:t>
            </a:r>
            <a:r>
              <a:rPr lang="de-DE" b="1" baseline="0" dirty="0" smtClean="0"/>
              <a:t> </a:t>
            </a:r>
            <a:endParaRPr lang="de-D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6.6738022635207297E-2"/>
          <c:y val="0.15192114689491421"/>
          <c:w val="0.93326197736479266"/>
          <c:h val="0.71195770131449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Pivot!$B$29:$B$33</c:f>
              <c:numCache>
                <c:formatCode>0.0</c:formatCode>
                <c:ptCount val="4"/>
                <c:pt idx="0">
                  <c:v>1.1666666666666667</c:v>
                </c:pt>
                <c:pt idx="1">
                  <c:v>1.1818181818181819</c:v>
                </c:pt>
                <c:pt idx="2">
                  <c:v>1.4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8-4061-A6BE-16972D400C78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Pivot!$C$29:$C$33</c:f>
              <c:numCache>
                <c:formatCode>0.0</c:formatCode>
                <c:ptCount val="4"/>
                <c:pt idx="0">
                  <c:v>1.1666666666666667</c:v>
                </c:pt>
                <c:pt idx="1">
                  <c:v>1</c:v>
                </c:pt>
                <c:pt idx="2">
                  <c:v>1.2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8-4061-A6BE-16972D400C78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Pivot!$D$29:$D$33</c:f>
              <c:numCache>
                <c:formatCode>0.0</c:formatCode>
                <c:ptCount val="4"/>
                <c:pt idx="0">
                  <c:v>1.8333333333333333</c:v>
                </c:pt>
                <c:pt idx="1">
                  <c:v>1.0909090909090908</c:v>
                </c:pt>
                <c:pt idx="2">
                  <c:v>1.2</c:v>
                </c:pt>
                <c:pt idx="3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38-4061-A6BE-16972D400C78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Pivot!$E$29:$E$33</c:f>
              <c:numCache>
                <c:formatCode>0.0</c:formatCode>
                <c:ptCount val="4"/>
                <c:pt idx="0">
                  <c:v>1.5</c:v>
                </c:pt>
                <c:pt idx="1">
                  <c:v>1.0909090909090908</c:v>
                </c:pt>
                <c:pt idx="2">
                  <c:v>1.2</c:v>
                </c:pt>
                <c:pt idx="3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38-4061-A6BE-16972D400C78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Pivot!$F$29:$F$33</c:f>
              <c:numCache>
                <c:formatCode>0.0</c:formatCode>
                <c:ptCount val="4"/>
                <c:pt idx="0">
                  <c:v>1.5</c:v>
                </c:pt>
                <c:pt idx="1">
                  <c:v>1.1818181818181819</c:v>
                </c:pt>
                <c:pt idx="2">
                  <c:v>1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38-4061-A6BE-16972D400C78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Pivot!$G$29:$G$33</c:f>
              <c:numCache>
                <c:formatCode>0.0</c:formatCode>
                <c:ptCount val="4"/>
                <c:pt idx="0">
                  <c:v>1.1666666666666667</c:v>
                </c:pt>
                <c:pt idx="1">
                  <c:v>1</c:v>
                </c:pt>
                <c:pt idx="2">
                  <c:v>1.2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38-4061-A6BE-16972D400C78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Pivot!$H$29:$H$33</c:f>
              <c:numCache>
                <c:formatCode>0.0</c:formatCode>
                <c:ptCount val="4"/>
                <c:pt idx="0">
                  <c:v>1.1666666666666667</c:v>
                </c:pt>
                <c:pt idx="1">
                  <c:v>1</c:v>
                </c:pt>
                <c:pt idx="2">
                  <c:v>1.4</c:v>
                </c:pt>
                <c:pt idx="3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38-4061-A6BE-16972D400C78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Pivot!$I$29:$I$33</c:f>
              <c:numCache>
                <c:formatCode>0.0</c:formatCode>
                <c:ptCount val="4"/>
                <c:pt idx="0">
                  <c:v>1.3333333333333333</c:v>
                </c:pt>
                <c:pt idx="1">
                  <c:v>1</c:v>
                </c:pt>
                <c:pt idx="2">
                  <c:v>1.6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38-4061-A6BE-16972D400C78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Pivot!$J$29:$J$33</c:f>
              <c:numCache>
                <c:formatCode>0.0</c:formatCode>
                <c:ptCount val="4"/>
                <c:pt idx="0">
                  <c:v>1.1666666666666667</c:v>
                </c:pt>
                <c:pt idx="1">
                  <c:v>1.4545454545454546</c:v>
                </c:pt>
                <c:pt idx="2">
                  <c:v>0.8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38-4061-A6BE-16972D400C78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Pivot!$K$29:$K$33</c:f>
              <c:numCache>
                <c:formatCode>0.0</c:formatCode>
                <c:ptCount val="4"/>
                <c:pt idx="0">
                  <c:v>1</c:v>
                </c:pt>
                <c:pt idx="1">
                  <c:v>1.0909090909090908</c:v>
                </c:pt>
                <c:pt idx="2">
                  <c:v>1.2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038-4061-A6BE-16972D400C78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Pivot!$L$29:$L$33</c:f>
              <c:numCache>
                <c:formatCode>0.0</c:formatCode>
                <c:ptCount val="4"/>
                <c:pt idx="0">
                  <c:v>1.3333333333333333</c:v>
                </c:pt>
                <c:pt idx="1">
                  <c:v>0.77777777777777779</c:v>
                </c:pt>
                <c:pt idx="2">
                  <c:v>1.4</c:v>
                </c:pt>
                <c:pt idx="3">
                  <c:v>2.1666666666666665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38-4061-A6BE-16972D400C78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Pivot!$M$29:$M$33</c:f>
              <c:numCache>
                <c:formatCode>0.0</c:formatCode>
                <c:ptCount val="4"/>
                <c:pt idx="0">
                  <c:v>1.8</c:v>
                </c:pt>
                <c:pt idx="1">
                  <c:v>1.1818181818181819</c:v>
                </c:pt>
                <c:pt idx="2">
                  <c:v>1.2</c:v>
                </c:pt>
                <c:pt idx="3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038-4061-A6BE-16972D400C78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Pivot!$N$29:$N$33</c:f>
              <c:numCache>
                <c:formatCode>0.0</c:formatCode>
                <c:ptCount val="4"/>
                <c:pt idx="0">
                  <c:v>1.8333333333333333</c:v>
                </c:pt>
                <c:pt idx="1">
                  <c:v>1.5454545454545454</c:v>
                </c:pt>
                <c:pt idx="2">
                  <c:v>1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38-4061-A6BE-16972D400C78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Pivot!$O$29:$O$33</c:f>
              <c:numCache>
                <c:formatCode>0.0</c:formatCode>
                <c:ptCount val="4"/>
                <c:pt idx="0">
                  <c:v>1.3333333333333333</c:v>
                </c:pt>
                <c:pt idx="1">
                  <c:v>1</c:v>
                </c:pt>
                <c:pt idx="2">
                  <c:v>1.4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038-4061-A6BE-16972D400C78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Pivot!$P$29:$P$33</c:f>
              <c:numCache>
                <c:formatCode>0.0</c:formatCode>
                <c:ptCount val="4"/>
                <c:pt idx="0">
                  <c:v>1.8</c:v>
                </c:pt>
                <c:pt idx="1">
                  <c:v>1.9090909090909092</c:v>
                </c:pt>
                <c:pt idx="2">
                  <c:v>2</c:v>
                </c:pt>
                <c:pt idx="3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038-4061-A6BE-16972D400C78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Pivot!$Q$29:$Q$33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1.2</c:v>
                </c:pt>
                <c:pt idx="3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038-4061-A6BE-16972D400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41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Neurologie</a:t>
            </a:r>
            <a:endParaRPr lang="de-D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5145270581294785E-2"/>
          <c:y val="0.29172119398499635"/>
          <c:w val="0.91485472941870527"/>
          <c:h val="0.53328969511024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Pivot!$B$29:$B$30</c:f>
              <c:numCache>
                <c:formatCode>0.0</c:formatCode>
                <c:ptCount val="1"/>
                <c:pt idx="0">
                  <c:v>1.4423076923076923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1-41B2-89C3-062FCCDF939E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Pivot!$C$29:$C$30</c:f>
              <c:numCache>
                <c:formatCode>0.0</c:formatCode>
                <c:ptCount val="1"/>
                <c:pt idx="0">
                  <c:v>1.4285714285714286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1-41B2-89C3-062FCCDF939E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Pivot!$D$29:$D$30</c:f>
              <c:numCache>
                <c:formatCode>0.0</c:formatCode>
                <c:ptCount val="1"/>
                <c:pt idx="0">
                  <c:v>2.0363636363636362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91-41B2-89C3-062FCCDF939E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Pivot!$E$29:$E$30</c:f>
              <c:numCache>
                <c:formatCode>0.0</c:formatCode>
                <c:ptCount val="1"/>
                <c:pt idx="0">
                  <c:v>1.5555555555555556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91-41B2-89C3-062FCCDF939E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Pivot!$F$29:$F$30</c:f>
              <c:numCache>
                <c:formatCode>0.0</c:formatCode>
                <c:ptCount val="1"/>
                <c:pt idx="0">
                  <c:v>1.3636363636363635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91-41B2-89C3-062FCCDF939E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Pivot!$G$29:$G$30</c:f>
              <c:numCache>
                <c:formatCode>0.0</c:formatCode>
                <c:ptCount val="1"/>
                <c:pt idx="0">
                  <c:v>1.2181818181818183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1-41B2-89C3-062FCCDF939E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Pivot!$H$29:$H$30</c:f>
              <c:numCache>
                <c:formatCode>0.0</c:formatCode>
                <c:ptCount val="1"/>
                <c:pt idx="0">
                  <c:v>1.7358490566037736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91-41B2-89C3-062FCCDF939E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Pivot!$I$29:$I$30</c:f>
              <c:numCache>
                <c:formatCode>0.0</c:formatCode>
                <c:ptCount val="1"/>
                <c:pt idx="0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91-41B2-89C3-062FCCDF939E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Pivot!$J$29:$J$30</c:f>
              <c:numCache>
                <c:formatCode>0.0</c:formatCode>
                <c:ptCount val="1"/>
                <c:pt idx="0">
                  <c:v>1.3111111111111111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91-41B2-89C3-062FCCDF939E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Pivot!$K$29:$K$30</c:f>
              <c:numCache>
                <c:formatCode>0.0</c:formatCode>
                <c:ptCount val="1"/>
                <c:pt idx="0">
                  <c:v>1.1923076923076923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91-41B2-89C3-062FCCDF939E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Pivot!$L$29:$L$30</c:f>
              <c:numCache>
                <c:formatCode>0.0</c:formatCode>
                <c:ptCount val="1"/>
                <c:pt idx="0">
                  <c:v>0.58333333333333337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91-41B2-89C3-062FCCDF939E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Pivot!$M$29:$M$30</c:f>
              <c:numCache>
                <c:formatCode>0.0</c:formatCode>
                <c:ptCount val="1"/>
                <c:pt idx="0">
                  <c:v>2.0588235294117645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291-41B2-89C3-062FCCDF939E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Pivot!$N$29:$N$30</c:f>
              <c:numCache>
                <c:formatCode>0.0</c:formatCode>
                <c:ptCount val="1"/>
                <c:pt idx="0">
                  <c:v>1.509090909090909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291-41B2-89C3-062FCCDF939E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Pivot!$O$29:$O$30</c:f>
              <c:numCache>
                <c:formatCode>0.0</c:formatCode>
                <c:ptCount val="1"/>
                <c:pt idx="0">
                  <c:v>1.5636363636363637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291-41B2-89C3-062FCCDF939E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Pivot!$P$29:$P$30</c:f>
              <c:numCache>
                <c:formatCode>0.0</c:formatCode>
                <c:ptCount val="1"/>
                <c:pt idx="0">
                  <c:v>2.2075471698113209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291-41B2-89C3-062FCCDF939E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Pivot!$Q$29:$Q$30</c:f>
              <c:numCache>
                <c:formatCode>0.0</c:formatCode>
                <c:ptCount val="1"/>
                <c:pt idx="0">
                  <c:v>1.5925925925925926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291-41B2-89C3-062FCCDF9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 2025 Pivot.xlsx]Auswertg.Stat.30!PivotTable6</c:name>
    <c:fmtId val="5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Station</a:t>
            </a:r>
            <a:r>
              <a:rPr lang="de-DE" baseline="0" dirty="0" smtClean="0"/>
              <a:t> 30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3988059468278716E-2"/>
          <c:y val="0.20411394192122434"/>
          <c:w val="0.90629104302419283"/>
          <c:h val="0.15189053827287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Auswertg.Stat.30!$B$4</c:f>
              <c:strCache>
                <c:ptCount val="1"/>
                <c:pt idx="0">
                  <c:v>Haben Sie sich auf der Station wohlgefühlt?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Auswertg.Stat.30!$B$5:$B$6</c:f>
              <c:numCache>
                <c:formatCode>0.0</c:formatCode>
                <c:ptCount val="1"/>
                <c:pt idx="0">
                  <c:v>1.3636363636363635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F-4243-A941-CA565025BE68}"/>
            </c:ext>
          </c:extLst>
        </c:ser>
        <c:ser>
          <c:idx val="1"/>
          <c:order val="1"/>
          <c:tx>
            <c:strRef>
              <c:f>Auswertg.Stat.30!$C$4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Auswertg.Stat.30!$C$5:$C$6</c:f>
              <c:numCache>
                <c:formatCode>0.0</c:formatCode>
                <c:ptCount val="1"/>
                <c:pt idx="0">
                  <c:v>1.1818181818181819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F-4243-A941-CA565025BE68}"/>
            </c:ext>
          </c:extLst>
        </c:ser>
        <c:ser>
          <c:idx val="2"/>
          <c:order val="2"/>
          <c:tx>
            <c:strRef>
              <c:f>Auswertg.Stat.30!$D$4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Auswertg.Stat.30!$D$5:$D$6</c:f>
              <c:numCache>
                <c:formatCode>0.0</c:formatCode>
                <c:ptCount val="1"/>
                <c:pt idx="0">
                  <c:v>1.1818181818181819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F-4243-A941-CA565025BE68}"/>
            </c:ext>
          </c:extLst>
        </c:ser>
        <c:ser>
          <c:idx val="3"/>
          <c:order val="3"/>
          <c:tx>
            <c:strRef>
              <c:f>Auswertg.Stat.30!$E$4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Auswertg.Stat.30!$E$5:$E$6</c:f>
              <c:numCache>
                <c:formatCode>0.0</c:formatCode>
                <c:ptCount val="1"/>
                <c:pt idx="0">
                  <c:v>1.0909090909090908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1F-4243-A941-CA565025BE68}"/>
            </c:ext>
          </c:extLst>
        </c:ser>
        <c:ser>
          <c:idx val="4"/>
          <c:order val="4"/>
          <c:tx>
            <c:strRef>
              <c:f>Auswertg.Stat.30!$F$4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Auswertg.Stat.30!$F$5:$F$6</c:f>
              <c:numCache>
                <c:formatCode>0.0</c:formatCode>
                <c:ptCount val="1"/>
                <c:pt idx="0">
                  <c:v>1.3636363636363635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1F-4243-A941-CA565025BE68}"/>
            </c:ext>
          </c:extLst>
        </c:ser>
        <c:ser>
          <c:idx val="5"/>
          <c:order val="5"/>
          <c:tx>
            <c:strRef>
              <c:f>Auswertg.Stat.30!$G$4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Auswertg.Stat.30!$G$5:$G$6</c:f>
              <c:numCache>
                <c:formatCode>0.0</c:formatCode>
                <c:ptCount val="1"/>
                <c:pt idx="0">
                  <c:v>1.2727272727272727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1F-4243-A941-CA565025BE68}"/>
            </c:ext>
          </c:extLst>
        </c:ser>
        <c:ser>
          <c:idx val="6"/>
          <c:order val="6"/>
          <c:tx>
            <c:strRef>
              <c:f>Auswertg.Stat.30!$H$4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Auswertg.Stat.30!$H$5:$H$6</c:f>
              <c:numCache>
                <c:formatCode>0.0</c:formatCode>
                <c:ptCount val="1"/>
                <c:pt idx="0">
                  <c:v>1.1818181818181819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1F-4243-A941-CA565025BE68}"/>
            </c:ext>
          </c:extLst>
        </c:ser>
        <c:ser>
          <c:idx val="7"/>
          <c:order val="7"/>
          <c:tx>
            <c:strRef>
              <c:f>Auswertg.Stat.30!$I$4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Auswertg.Stat.30!$I$5:$I$6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1F-4243-A941-CA565025B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79359"/>
        <c:axId val="49383103"/>
      </c:barChart>
      <c:catAx>
        <c:axId val="4937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83103"/>
        <c:crosses val="autoZero"/>
        <c:auto val="1"/>
        <c:lblAlgn val="ctr"/>
        <c:lblOffset val="100"/>
        <c:noMultiLvlLbl val="0"/>
      </c:catAx>
      <c:valAx>
        <c:axId val="49383103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7935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4135872338064303"/>
          <c:w val="0.96850908168567318"/>
          <c:h val="0.50898700232415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[PatFragebogen_2025.xlsx]Pivot!PivotTable8</c:name>
    <c:fmtId val="4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>
                <a:latin typeface="Rotis SemiSans Std" panose="020E0503030202020304"/>
              </a:rPr>
              <a:t>EWP</a:t>
            </a:r>
            <a:endParaRPr lang="de-DE" b="1" dirty="0">
              <a:latin typeface="Rotis SemiSans Std" panose="020E050303020202030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92999254135E-2"/>
          <c:y val="0.16533927329572018"/>
          <c:w val="0.9533235727380045"/>
          <c:h val="0.45440727579634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Pivot!$B$29:$B$38</c:f>
              <c:numCache>
                <c:formatCode>0.0</c:formatCode>
                <c:ptCount val="9"/>
                <c:pt idx="0">
                  <c:v>1.3636363636363635</c:v>
                </c:pt>
                <c:pt idx="1">
                  <c:v>1.1428571428571428</c:v>
                </c:pt>
                <c:pt idx="2">
                  <c:v>1.6666666666666667</c:v>
                </c:pt>
                <c:pt idx="3">
                  <c:v>1.5555555555555556</c:v>
                </c:pt>
                <c:pt idx="4">
                  <c:v>1.6875</c:v>
                </c:pt>
                <c:pt idx="5">
                  <c:v>1.5714285714285714</c:v>
                </c:pt>
                <c:pt idx="6">
                  <c:v>1.8181818181818181</c:v>
                </c:pt>
                <c:pt idx="7">
                  <c:v>1.8666666666666667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7-4564-AD6C-6BFD88CC0C0F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Pivot!$C$29:$C$38</c:f>
              <c:numCache>
                <c:formatCode>0.0</c:formatCode>
                <c:ptCount val="9"/>
                <c:pt idx="0">
                  <c:v>1.1904761904761905</c:v>
                </c:pt>
                <c:pt idx="1">
                  <c:v>1.2857142857142858</c:v>
                </c:pt>
                <c:pt idx="2">
                  <c:v>1.6666666666666667</c:v>
                </c:pt>
                <c:pt idx="3">
                  <c:v>1.8888888888888888</c:v>
                </c:pt>
                <c:pt idx="4">
                  <c:v>1.1875</c:v>
                </c:pt>
                <c:pt idx="5">
                  <c:v>1.7857142857142858</c:v>
                </c:pt>
                <c:pt idx="6">
                  <c:v>1.6666666666666667</c:v>
                </c:pt>
                <c:pt idx="7">
                  <c:v>1.4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B7-4564-AD6C-6BFD88CC0C0F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Pivot!$D$29:$D$38</c:f>
              <c:numCache>
                <c:formatCode>0.0</c:formatCode>
                <c:ptCount val="9"/>
                <c:pt idx="0">
                  <c:v>1.3636363636363635</c:v>
                </c:pt>
                <c:pt idx="1">
                  <c:v>2.1428571428571428</c:v>
                </c:pt>
                <c:pt idx="2">
                  <c:v>1.6666666666666667</c:v>
                </c:pt>
                <c:pt idx="3">
                  <c:v>1.6666666666666667</c:v>
                </c:pt>
                <c:pt idx="4">
                  <c:v>1.5625</c:v>
                </c:pt>
                <c:pt idx="5">
                  <c:v>1.9285714285714286</c:v>
                </c:pt>
                <c:pt idx="6">
                  <c:v>2</c:v>
                </c:pt>
                <c:pt idx="7">
                  <c:v>2.1333333333333333</c:v>
                </c:pt>
                <c:pt idx="8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B7-4564-AD6C-6BFD88CC0C0F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Pivot!$E$29:$E$38</c:f>
              <c:numCache>
                <c:formatCode>0.0</c:formatCode>
                <c:ptCount val="9"/>
                <c:pt idx="0">
                  <c:v>1.2727272727272727</c:v>
                </c:pt>
                <c:pt idx="1">
                  <c:v>1.4285714285714286</c:v>
                </c:pt>
                <c:pt idx="2">
                  <c:v>1.3333333333333333</c:v>
                </c:pt>
                <c:pt idx="3">
                  <c:v>1.5555555555555556</c:v>
                </c:pt>
                <c:pt idx="4">
                  <c:v>1.411764705882353</c:v>
                </c:pt>
                <c:pt idx="5">
                  <c:v>1.7857142857142858</c:v>
                </c:pt>
                <c:pt idx="6">
                  <c:v>1.75</c:v>
                </c:pt>
                <c:pt idx="7">
                  <c:v>0.93333333333333335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B7-4564-AD6C-6BFD88CC0C0F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Pivot!$F$29:$F$38</c:f>
              <c:numCache>
                <c:formatCode>0.0</c:formatCode>
                <c:ptCount val="9"/>
                <c:pt idx="0">
                  <c:v>1.2727272727272727</c:v>
                </c:pt>
                <c:pt idx="1">
                  <c:v>1.4285714285714286</c:v>
                </c:pt>
                <c:pt idx="2">
                  <c:v>1</c:v>
                </c:pt>
                <c:pt idx="3">
                  <c:v>1.125</c:v>
                </c:pt>
                <c:pt idx="4">
                  <c:v>1.2</c:v>
                </c:pt>
                <c:pt idx="5">
                  <c:v>1.6428571428571428</c:v>
                </c:pt>
                <c:pt idx="6">
                  <c:v>1.5454545454545454</c:v>
                </c:pt>
                <c:pt idx="7">
                  <c:v>1.1333333333333333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B7-4564-AD6C-6BFD88CC0C0F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Pivot!$G$29:$G$38</c:f>
              <c:numCache>
                <c:formatCode>0.0</c:formatCode>
                <c:ptCount val="9"/>
                <c:pt idx="0">
                  <c:v>1.1363636363636365</c:v>
                </c:pt>
                <c:pt idx="1">
                  <c:v>1.1428571428571428</c:v>
                </c:pt>
                <c:pt idx="2">
                  <c:v>1</c:v>
                </c:pt>
                <c:pt idx="3">
                  <c:v>1.5555555555555556</c:v>
                </c:pt>
                <c:pt idx="4">
                  <c:v>1.3529411764705883</c:v>
                </c:pt>
                <c:pt idx="5">
                  <c:v>1.5384615384615385</c:v>
                </c:pt>
                <c:pt idx="6">
                  <c:v>1.4545454545454546</c:v>
                </c:pt>
                <c:pt idx="7">
                  <c:v>1.4666666666666666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B7-4564-AD6C-6BFD88CC0C0F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Pivot!$H$29:$H$38</c:f>
              <c:numCache>
                <c:formatCode>0.0</c:formatCode>
                <c:ptCount val="9"/>
                <c:pt idx="0">
                  <c:v>1.1818181818181819</c:v>
                </c:pt>
                <c:pt idx="1">
                  <c:v>1.8571428571428572</c:v>
                </c:pt>
                <c:pt idx="2">
                  <c:v>2</c:v>
                </c:pt>
                <c:pt idx="3">
                  <c:v>1.8888888888888888</c:v>
                </c:pt>
                <c:pt idx="4">
                  <c:v>1.5294117647058822</c:v>
                </c:pt>
                <c:pt idx="5">
                  <c:v>1.6923076923076923</c:v>
                </c:pt>
                <c:pt idx="6">
                  <c:v>1.8333333333333333</c:v>
                </c:pt>
                <c:pt idx="7">
                  <c:v>2.2000000000000002</c:v>
                </c:pt>
                <c:pt idx="8">
                  <c:v>2.6666666666666665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B7-4564-AD6C-6BFD88CC0C0F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Pivot!$I$29:$I$38</c:f>
              <c:numCache>
                <c:formatCode>0.0</c:formatCode>
                <c:ptCount val="9"/>
                <c:pt idx="0">
                  <c:v>1.1363636363636365</c:v>
                </c:pt>
                <c:pt idx="1">
                  <c:v>1.2857142857142858</c:v>
                </c:pt>
                <c:pt idx="2">
                  <c:v>1.3333333333333333</c:v>
                </c:pt>
                <c:pt idx="3">
                  <c:v>1.8888888888888888</c:v>
                </c:pt>
                <c:pt idx="4">
                  <c:v>1.1666666666666667</c:v>
                </c:pt>
                <c:pt idx="5">
                  <c:v>1.5</c:v>
                </c:pt>
                <c:pt idx="6">
                  <c:v>1.5</c:v>
                </c:pt>
                <c:pt idx="7">
                  <c:v>1.6666666666666667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FB7-4564-AD6C-6BFD88CC0C0F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Pivot!$J$29:$J$38</c:f>
              <c:numCache>
                <c:formatCode>0.0</c:formatCode>
                <c:ptCount val="9"/>
                <c:pt idx="0">
                  <c:v>1.3636363636363635</c:v>
                </c:pt>
                <c:pt idx="1">
                  <c:v>1.8571428571428572</c:v>
                </c:pt>
                <c:pt idx="2">
                  <c:v>1.3333333333333333</c:v>
                </c:pt>
                <c:pt idx="3">
                  <c:v>1.7777777777777777</c:v>
                </c:pt>
                <c:pt idx="4">
                  <c:v>1.0714285714285714</c:v>
                </c:pt>
                <c:pt idx="5">
                  <c:v>1.2307692307692308</c:v>
                </c:pt>
                <c:pt idx="6">
                  <c:v>1.6363636363636365</c:v>
                </c:pt>
                <c:pt idx="7">
                  <c:v>1.3333333333333333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7-4564-AD6C-6BFD88CC0C0F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Pivot!$K$29:$K$38</c:f>
              <c:numCache>
                <c:formatCode>0.0</c:formatCode>
                <c:ptCount val="9"/>
                <c:pt idx="0">
                  <c:v>1.1818181818181819</c:v>
                </c:pt>
                <c:pt idx="1">
                  <c:v>1.1428571428571428</c:v>
                </c:pt>
                <c:pt idx="2">
                  <c:v>1</c:v>
                </c:pt>
                <c:pt idx="3">
                  <c:v>1.6666666666666667</c:v>
                </c:pt>
                <c:pt idx="4">
                  <c:v>1.0625</c:v>
                </c:pt>
                <c:pt idx="5">
                  <c:v>2.2142857142857144</c:v>
                </c:pt>
                <c:pt idx="6">
                  <c:v>1.9166666666666667</c:v>
                </c:pt>
                <c:pt idx="7">
                  <c:v>1.2666666666666666</c:v>
                </c:pt>
                <c:pt idx="8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FB7-4564-AD6C-6BFD88CC0C0F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Pivot!$L$29:$L$38</c:f>
              <c:numCache>
                <c:formatCode>0.0</c:formatCode>
                <c:ptCount val="9"/>
                <c:pt idx="0">
                  <c:v>1</c:v>
                </c:pt>
                <c:pt idx="1">
                  <c:v>0.8571428571428571</c:v>
                </c:pt>
                <c:pt idx="2">
                  <c:v>0.33333333333333331</c:v>
                </c:pt>
                <c:pt idx="3">
                  <c:v>1.7142857142857142</c:v>
                </c:pt>
                <c:pt idx="4">
                  <c:v>0.58333333333333337</c:v>
                </c:pt>
                <c:pt idx="5">
                  <c:v>1.5</c:v>
                </c:pt>
                <c:pt idx="6">
                  <c:v>1.4</c:v>
                </c:pt>
                <c:pt idx="7">
                  <c:v>0.5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B7-4564-AD6C-6BFD88CC0C0F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Pivot!$M$29:$M$38</c:f>
              <c:numCache>
                <c:formatCode>0.0</c:formatCode>
                <c:ptCount val="9"/>
                <c:pt idx="0">
                  <c:v>1.3333333333333333</c:v>
                </c:pt>
                <c:pt idx="1">
                  <c:v>2.1428571428571428</c:v>
                </c:pt>
                <c:pt idx="2">
                  <c:v>1.6666666666666667</c:v>
                </c:pt>
                <c:pt idx="3">
                  <c:v>2.125</c:v>
                </c:pt>
                <c:pt idx="4">
                  <c:v>1.0714285714285714</c:v>
                </c:pt>
                <c:pt idx="5">
                  <c:v>2</c:v>
                </c:pt>
                <c:pt idx="6">
                  <c:v>2.1111111111111112</c:v>
                </c:pt>
                <c:pt idx="7">
                  <c:v>2.4666666666666668</c:v>
                </c:pt>
                <c:pt idx="8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FB7-4564-AD6C-6BFD88CC0C0F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Pivot!$N$29:$N$38</c:f>
              <c:numCache>
                <c:formatCode>0.0</c:formatCode>
                <c:ptCount val="9"/>
                <c:pt idx="0">
                  <c:v>1.1818181818181819</c:v>
                </c:pt>
                <c:pt idx="1">
                  <c:v>1.2857142857142858</c:v>
                </c:pt>
                <c:pt idx="2">
                  <c:v>2</c:v>
                </c:pt>
                <c:pt idx="3">
                  <c:v>1.5555555555555556</c:v>
                </c:pt>
                <c:pt idx="4">
                  <c:v>1.7647058823529411</c:v>
                </c:pt>
                <c:pt idx="5">
                  <c:v>1.8571428571428572</c:v>
                </c:pt>
                <c:pt idx="6">
                  <c:v>1.3636363636363635</c:v>
                </c:pt>
                <c:pt idx="7">
                  <c:v>1.2666666666666666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B7-4564-AD6C-6BFD88CC0C0F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Pivot!$O$29:$O$38</c:f>
              <c:numCache>
                <c:formatCode>0.0</c:formatCode>
                <c:ptCount val="9"/>
                <c:pt idx="0">
                  <c:v>1.3636363636363635</c:v>
                </c:pt>
                <c:pt idx="1">
                  <c:v>1</c:v>
                </c:pt>
                <c:pt idx="2">
                  <c:v>1.3333333333333333</c:v>
                </c:pt>
                <c:pt idx="3">
                  <c:v>1.5555555555555556</c:v>
                </c:pt>
                <c:pt idx="4">
                  <c:v>1.8823529411764706</c:v>
                </c:pt>
                <c:pt idx="5">
                  <c:v>1.5714285714285714</c:v>
                </c:pt>
                <c:pt idx="6">
                  <c:v>1.7</c:v>
                </c:pt>
                <c:pt idx="7">
                  <c:v>1.2857142857142858</c:v>
                </c:pt>
                <c:pt idx="8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FB7-4564-AD6C-6BFD88CC0C0F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Pivot!$P$29:$P$38</c:f>
              <c:numCache>
                <c:formatCode>0.0</c:formatCode>
                <c:ptCount val="9"/>
                <c:pt idx="0">
                  <c:v>1.5</c:v>
                </c:pt>
                <c:pt idx="1">
                  <c:v>2.1428571428571428</c:v>
                </c:pt>
                <c:pt idx="2">
                  <c:v>2</c:v>
                </c:pt>
                <c:pt idx="3">
                  <c:v>1.8888888888888888</c:v>
                </c:pt>
                <c:pt idx="4">
                  <c:v>1.375</c:v>
                </c:pt>
                <c:pt idx="5">
                  <c:v>1.7857142857142858</c:v>
                </c:pt>
                <c:pt idx="6">
                  <c:v>2.2000000000000002</c:v>
                </c:pt>
                <c:pt idx="7">
                  <c:v>1.9333333333333333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B7-4564-AD6C-6BFD88CC0C0F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Pivot!$Q$29:$Q$38</c:f>
              <c:numCache>
                <c:formatCode>0.0</c:formatCode>
                <c:ptCount val="9"/>
                <c:pt idx="0">
                  <c:v>1.3181818181818181</c:v>
                </c:pt>
                <c:pt idx="1">
                  <c:v>1.4285714285714286</c:v>
                </c:pt>
                <c:pt idx="2">
                  <c:v>2</c:v>
                </c:pt>
                <c:pt idx="3">
                  <c:v>1.7777777777777777</c:v>
                </c:pt>
                <c:pt idx="4">
                  <c:v>1.5294117647058822</c:v>
                </c:pt>
                <c:pt idx="5">
                  <c:v>1.3571428571428572</c:v>
                </c:pt>
                <c:pt idx="6">
                  <c:v>1.5454545454545454</c:v>
                </c:pt>
                <c:pt idx="7">
                  <c:v>1.6</c:v>
                </c:pt>
                <c:pt idx="8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FB7-4564-AD6C-6BFD88CC0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tis SemiSans Std" panose="020E0503030202020304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ax val="3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3475444489701236"/>
          <c:w val="0.99153255575485888"/>
          <c:h val="0.211642880929930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tis SemiSans Std" panose="020E0503030202020304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41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Tageskliniken</a:t>
            </a:r>
            <a:endParaRPr lang="de-D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5762375206802479"/>
          <c:w val="0.9520242796003302"/>
          <c:h val="0.71705136943775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Pivot!$B$29:$B$33</c:f>
              <c:numCache>
                <c:formatCode>0.0</c:formatCode>
                <c:ptCount val="4"/>
                <c:pt idx="0">
                  <c:v>1.1538461538461537</c:v>
                </c:pt>
                <c:pt idx="1">
                  <c:v>1.25</c:v>
                </c:pt>
                <c:pt idx="2">
                  <c:v>1.6666666666666667</c:v>
                </c:pt>
                <c:pt idx="3">
                  <c:v>1.4166666666666667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A-4F29-94CD-012BF61596CA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Pivot!$C$29:$C$33</c:f>
              <c:numCache>
                <c:formatCode>0.0</c:formatCode>
                <c:ptCount val="4"/>
                <c:pt idx="0">
                  <c:v>1.1538461538461537</c:v>
                </c:pt>
                <c:pt idx="1">
                  <c:v>1.125</c:v>
                </c:pt>
                <c:pt idx="2">
                  <c:v>1.3333333333333333</c:v>
                </c:pt>
                <c:pt idx="3">
                  <c:v>1.5833333333333333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A-4F29-94CD-012BF61596CA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Pivot!$D$29:$D$33</c:f>
              <c:numCache>
                <c:formatCode>0.0</c:formatCode>
                <c:ptCount val="4"/>
                <c:pt idx="0">
                  <c:v>1.2307692307692308</c:v>
                </c:pt>
                <c:pt idx="1">
                  <c:v>1.25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A-4F29-94CD-012BF61596CA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Pivot!$E$29:$E$33</c:f>
              <c:numCache>
                <c:formatCode>0.0</c:formatCode>
                <c:ptCount val="4"/>
                <c:pt idx="0">
                  <c:v>1.2307692307692308</c:v>
                </c:pt>
                <c:pt idx="1">
                  <c:v>1.0625</c:v>
                </c:pt>
                <c:pt idx="2">
                  <c:v>1.3333333333333333</c:v>
                </c:pt>
                <c:pt idx="3">
                  <c:v>1.4166666666666667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4A-4F29-94CD-012BF61596CA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Pivot!$F$29:$F$33</c:f>
              <c:numCache>
                <c:formatCode>0.0</c:formatCode>
                <c:ptCount val="4"/>
                <c:pt idx="0">
                  <c:v>1.6923076923076923</c:v>
                </c:pt>
                <c:pt idx="1">
                  <c:v>1.5</c:v>
                </c:pt>
                <c:pt idx="2">
                  <c:v>1</c:v>
                </c:pt>
                <c:pt idx="3">
                  <c:v>1.5454545454545454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4A-4F29-94CD-012BF61596CA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Pivot!$G$29:$G$33</c:f>
              <c:numCache>
                <c:formatCode>0.0</c:formatCode>
                <c:ptCount val="4"/>
                <c:pt idx="0">
                  <c:v>1.0769230769230769</c:v>
                </c:pt>
                <c:pt idx="1">
                  <c:v>1</c:v>
                </c:pt>
                <c:pt idx="2">
                  <c:v>1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4A-4F29-94CD-012BF61596CA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Pivot!$H$29:$H$33</c:f>
              <c:numCache>
                <c:formatCode>0.0</c:formatCode>
                <c:ptCount val="4"/>
                <c:pt idx="0">
                  <c:v>1.2307692307692308</c:v>
                </c:pt>
                <c:pt idx="1">
                  <c:v>1.3125</c:v>
                </c:pt>
                <c:pt idx="2">
                  <c:v>1</c:v>
                </c:pt>
                <c:pt idx="3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4A-4F29-94CD-012BF61596CA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Pivot!$I$29:$I$33</c:f>
              <c:numCache>
                <c:formatCode>0.0</c:formatCode>
                <c:ptCount val="4"/>
                <c:pt idx="0">
                  <c:v>1.2307692307692308</c:v>
                </c:pt>
                <c:pt idx="1">
                  <c:v>1.125</c:v>
                </c:pt>
                <c:pt idx="2">
                  <c:v>1.6666666666666667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4A-4F29-94CD-012BF61596CA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Pivot!$J$29:$J$33</c:f>
              <c:numCache>
                <c:formatCode>0.0</c:formatCode>
                <c:ptCount val="4"/>
                <c:pt idx="0">
                  <c:v>1.5</c:v>
                </c:pt>
                <c:pt idx="1">
                  <c:v>1.25</c:v>
                </c:pt>
                <c:pt idx="2">
                  <c:v>1</c:v>
                </c:pt>
                <c:pt idx="3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4A-4F29-94CD-012BF61596CA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Pivot!$K$29:$K$33</c:f>
              <c:numCache>
                <c:formatCode>0.0</c:formatCode>
                <c:ptCount val="4"/>
                <c:pt idx="0">
                  <c:v>1.2307692307692308</c:v>
                </c:pt>
                <c:pt idx="1">
                  <c:v>1.1875</c:v>
                </c:pt>
                <c:pt idx="2">
                  <c:v>1.3333333333333333</c:v>
                </c:pt>
                <c:pt idx="3">
                  <c:v>2.0833333333333335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4A-4F29-94CD-012BF61596CA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Pivot!$L$29:$L$33</c:f>
              <c:numCache>
                <c:formatCode>0.0</c:formatCode>
                <c:ptCount val="4"/>
                <c:pt idx="0">
                  <c:v>0.91666666666666663</c:v>
                </c:pt>
                <c:pt idx="1">
                  <c:v>1.2857142857142858</c:v>
                </c:pt>
                <c:pt idx="2">
                  <c:v>1.5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4A-4F29-94CD-012BF61596CA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Pivot!$M$29:$M$33</c:f>
              <c:numCache>
                <c:formatCode>0.0</c:formatCode>
                <c:ptCount val="4"/>
                <c:pt idx="0">
                  <c:v>1.0769230769230769</c:v>
                </c:pt>
                <c:pt idx="1">
                  <c:v>1.1875</c:v>
                </c:pt>
                <c:pt idx="2">
                  <c:v>1.3333333333333333</c:v>
                </c:pt>
                <c:pt idx="3">
                  <c:v>2.0909090909090908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4A-4F29-94CD-012BF61596CA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Pivot!$N$29:$N$33</c:f>
              <c:numCache>
                <c:formatCode>0.0</c:formatCode>
                <c:ptCount val="4"/>
                <c:pt idx="0">
                  <c:v>1.4615384615384615</c:v>
                </c:pt>
                <c:pt idx="1">
                  <c:v>1.5625</c:v>
                </c:pt>
                <c:pt idx="2">
                  <c:v>1.6666666666666667</c:v>
                </c:pt>
                <c:pt idx="3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4A-4F29-94CD-012BF61596CA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Pivot!$O$29:$O$33</c:f>
              <c:numCache>
                <c:formatCode>0.0</c:formatCode>
                <c:ptCount val="4"/>
                <c:pt idx="0">
                  <c:v>1.1666666666666667</c:v>
                </c:pt>
                <c:pt idx="1">
                  <c:v>1.125</c:v>
                </c:pt>
                <c:pt idx="2">
                  <c:v>2</c:v>
                </c:pt>
                <c:pt idx="3">
                  <c:v>1.4166666666666667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24A-4F29-94CD-012BF61596CA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Pivot!$P$29:$P$33</c:f>
              <c:numCache>
                <c:formatCode>0.0</c:formatCode>
                <c:ptCount val="4"/>
                <c:pt idx="0">
                  <c:v>2.3846153846153846</c:v>
                </c:pt>
                <c:pt idx="1">
                  <c:v>2.1875</c:v>
                </c:pt>
                <c:pt idx="2">
                  <c:v>1.6666666666666667</c:v>
                </c:pt>
                <c:pt idx="3">
                  <c:v>2.1666666666666665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24A-4F29-94CD-012BF61596CA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Pivot!$Q$29:$Q$33</c:f>
              <c:numCache>
                <c:formatCode>0.0</c:formatCode>
                <c:ptCount val="4"/>
                <c:pt idx="0">
                  <c:v>1.2307692307692308</c:v>
                </c:pt>
                <c:pt idx="1">
                  <c:v>1.125</c:v>
                </c:pt>
                <c:pt idx="2">
                  <c:v>1</c:v>
                </c:pt>
                <c:pt idx="3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24A-4F29-94CD-012BF6159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42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Neurologie</a:t>
            </a:r>
            <a:endParaRPr lang="de-D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6103869068639765"/>
          <c:w val="0.9520242796003302"/>
          <c:h val="0.71622616980950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Pivot!$B$29:$B$30</c:f>
              <c:numCache>
                <c:formatCode>0.0</c:formatCode>
                <c:ptCount val="1"/>
                <c:pt idx="0">
                  <c:v>1.3620689655172413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4-45F6-B8A0-194E3BD18104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Pivot!$C$29:$C$30</c:f>
              <c:numCache>
                <c:formatCode>0.0</c:formatCode>
                <c:ptCount val="1"/>
                <c:pt idx="0">
                  <c:v>1.2881355932203389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4-45F6-B8A0-194E3BD18104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Pivot!$D$29:$D$30</c:f>
              <c:numCache>
                <c:formatCode>0.0</c:formatCode>
                <c:ptCount val="1"/>
                <c:pt idx="0">
                  <c:v>1.7017543859649122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4-45F6-B8A0-194E3BD18104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Pivot!$E$29:$E$30</c:f>
              <c:numCache>
                <c:formatCode>0.0</c:formatCode>
                <c:ptCount val="1"/>
                <c:pt idx="0">
                  <c:v>1.3220338983050848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94-45F6-B8A0-194E3BD18104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Pivot!$F$29:$F$30</c:f>
              <c:numCache>
                <c:formatCode>0.0</c:formatCode>
                <c:ptCount val="1"/>
                <c:pt idx="0">
                  <c:v>1.2586206896551724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94-45F6-B8A0-194E3BD18104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Pivot!$G$29:$G$30</c:f>
              <c:numCache>
                <c:formatCode>0.0</c:formatCode>
                <c:ptCount val="1"/>
                <c:pt idx="0">
                  <c:v>1.1052631578947369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94-45F6-B8A0-194E3BD18104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Pivot!$H$29:$H$30</c:f>
              <c:numCache>
                <c:formatCode>0.0</c:formatCode>
                <c:ptCount val="1"/>
                <c:pt idx="0">
                  <c:v>1.4137931034482758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4-45F6-B8A0-194E3BD18104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Pivot!$I$29:$I$30</c:f>
              <c:numCache>
                <c:formatCode>0.0</c:formatCode>
                <c:ptCount val="1"/>
                <c:pt idx="0">
                  <c:v>1.4074074074074074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94-45F6-B8A0-194E3BD18104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Pivot!$J$29:$J$30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94-45F6-B8A0-194E3BD18104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Pivot!$K$29:$K$30</c:f>
              <c:numCache>
                <c:formatCode>0.0</c:formatCode>
                <c:ptCount val="1"/>
                <c:pt idx="0">
                  <c:v>1.0909090909090908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4-45F6-B8A0-194E3BD18104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Pivot!$L$29:$L$30</c:f>
              <c:numCache>
                <c:formatCode>0.0</c:formatCode>
                <c:ptCount val="1"/>
                <c:pt idx="0">
                  <c:v>0.83870967741935487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94-45F6-B8A0-194E3BD18104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Pivot!$M$29:$M$30</c:f>
              <c:numCache>
                <c:formatCode>0.0</c:formatCode>
                <c:ptCount val="1"/>
                <c:pt idx="0">
                  <c:v>1.6545454545454545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94-45F6-B8A0-194E3BD18104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Pivot!$N$29:$N$30</c:f>
              <c:numCache>
                <c:formatCode>0.0</c:formatCode>
                <c:ptCount val="1"/>
                <c:pt idx="0">
                  <c:v>1.3050847457627119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4-45F6-B8A0-194E3BD18104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Pivot!$O$29:$O$30</c:f>
              <c:numCache>
                <c:formatCode>0.0</c:formatCode>
                <c:ptCount val="1"/>
                <c:pt idx="0">
                  <c:v>1.5689655172413792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B94-45F6-B8A0-194E3BD18104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Pivot!$P$29:$P$30</c:f>
              <c:numCache>
                <c:formatCode>0.0</c:formatCode>
                <c:ptCount val="1"/>
                <c:pt idx="0">
                  <c:v>2.1176470588235294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B94-45F6-B8A0-194E3BD18104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Pivot!$Q$29:$Q$30</c:f>
              <c:numCache>
                <c:formatCode>0.0</c:formatCode>
                <c:ptCount val="1"/>
                <c:pt idx="0">
                  <c:v>1.271186440677966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4-45F6-B8A0-194E3BD18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 2025 Pivot.xlsx]Auswertg.Stat.30!PivotTable6</c:name>
    <c:fmtId val="5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Station 30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0766050454833584E-2"/>
          <c:y val="0.20059976801675503"/>
          <c:w val="0.90629104302419283"/>
          <c:h val="0.25274878967661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Auswertg.Stat.30!$B$4</c:f>
              <c:strCache>
                <c:ptCount val="1"/>
                <c:pt idx="0">
                  <c:v>Haben Sie sich auf der Station wohlgefühlt?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Auswertg.Stat.30!$B$5:$B$6</c:f>
              <c:numCache>
                <c:formatCode>0.0</c:formatCode>
                <c:ptCount val="1"/>
                <c:pt idx="0">
                  <c:v>1.3076923076923077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6-4608-9786-AC231C437B27}"/>
            </c:ext>
          </c:extLst>
        </c:ser>
        <c:ser>
          <c:idx val="1"/>
          <c:order val="1"/>
          <c:tx>
            <c:strRef>
              <c:f>Auswertg.Stat.30!$C$4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Auswertg.Stat.30!$C$5:$C$6</c:f>
              <c:numCache>
                <c:formatCode>0.0</c:formatCode>
                <c:ptCount val="1"/>
                <c:pt idx="0">
                  <c:v>1.5384615384615385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C6-4608-9786-AC231C437B27}"/>
            </c:ext>
          </c:extLst>
        </c:ser>
        <c:ser>
          <c:idx val="2"/>
          <c:order val="2"/>
          <c:tx>
            <c:strRef>
              <c:f>Auswertg.Stat.30!$D$4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Auswertg.Stat.30!$D$5:$D$6</c:f>
              <c:numCache>
                <c:formatCode>0.0</c:formatCode>
                <c:ptCount val="1"/>
                <c:pt idx="0">
                  <c:v>1.1538461538461537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C6-4608-9786-AC231C437B27}"/>
            </c:ext>
          </c:extLst>
        </c:ser>
        <c:ser>
          <c:idx val="3"/>
          <c:order val="3"/>
          <c:tx>
            <c:strRef>
              <c:f>Auswertg.Stat.30!$E$4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Auswertg.Stat.30!$E$5:$E$6</c:f>
              <c:numCache>
                <c:formatCode>0.0</c:formatCode>
                <c:ptCount val="1"/>
                <c:pt idx="0">
                  <c:v>1.1538461538461537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C6-4608-9786-AC231C437B27}"/>
            </c:ext>
          </c:extLst>
        </c:ser>
        <c:ser>
          <c:idx val="4"/>
          <c:order val="4"/>
          <c:tx>
            <c:strRef>
              <c:f>Auswertg.Stat.30!$F$4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Auswertg.Stat.30!$F$5:$F$6</c:f>
              <c:numCache>
                <c:formatCode>0.0</c:formatCode>
                <c:ptCount val="1"/>
                <c:pt idx="0">
                  <c:v>1.3076923076923077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C6-4608-9786-AC231C437B27}"/>
            </c:ext>
          </c:extLst>
        </c:ser>
        <c:ser>
          <c:idx val="5"/>
          <c:order val="5"/>
          <c:tx>
            <c:strRef>
              <c:f>Auswertg.Stat.30!$G$4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Auswertg.Stat.30!$G$5:$G$6</c:f>
              <c:numCache>
                <c:formatCode>0.0</c:formatCode>
                <c:ptCount val="1"/>
                <c:pt idx="0">
                  <c:v>1.1538461538461537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C6-4608-9786-AC231C437B27}"/>
            </c:ext>
          </c:extLst>
        </c:ser>
        <c:ser>
          <c:idx val="6"/>
          <c:order val="6"/>
          <c:tx>
            <c:strRef>
              <c:f>Auswertg.Stat.30!$H$4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Auswertg.Stat.30!$H$5:$H$6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C6-4608-9786-AC231C437B27}"/>
            </c:ext>
          </c:extLst>
        </c:ser>
        <c:ser>
          <c:idx val="7"/>
          <c:order val="7"/>
          <c:tx>
            <c:strRef>
              <c:f>Auswertg.Stat.30!$I$4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Auswertg.Stat.30!$I$5:$I$6</c:f>
              <c:numCache>
                <c:formatCode>0.0</c:formatCode>
                <c:ptCount val="1"/>
                <c:pt idx="0">
                  <c:v>1.0769230769230769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C6-4608-9786-AC231C4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79359"/>
        <c:axId val="49383103"/>
      </c:barChart>
      <c:catAx>
        <c:axId val="4937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83103"/>
        <c:crosses val="autoZero"/>
        <c:auto val="1"/>
        <c:lblAlgn val="ctr"/>
        <c:lblOffset val="100"/>
        <c:noMultiLvlLbl val="0"/>
      </c:catAx>
      <c:valAx>
        <c:axId val="49383103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7935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968010664707895E-2"/>
          <c:y val="0.55478497429786244"/>
          <c:w val="0.96199292011936455"/>
          <c:h val="0.44038679375604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42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Tageskliniken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4.8845075979146529E-2"/>
          <c:y val="0.17549108525859672"/>
          <c:w val="0.85993545087944367"/>
          <c:h val="0.66921398341208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Pivot!$B$29:$B$34</c:f>
              <c:numCache>
                <c:formatCode>0.0</c:formatCode>
                <c:ptCount val="5"/>
                <c:pt idx="0">
                  <c:v>1.25</c:v>
                </c:pt>
                <c:pt idx="1">
                  <c:v>1.2142857142857142</c:v>
                </c:pt>
                <c:pt idx="2">
                  <c:v>1.4285714285714286</c:v>
                </c:pt>
                <c:pt idx="3">
                  <c:v>1.2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2-4DDD-9C22-B980736D8D97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Pivot!$C$29:$C$34</c:f>
              <c:numCache>
                <c:formatCode>0.0</c:formatCode>
                <c:ptCount val="5"/>
                <c:pt idx="0">
                  <c:v>1.25</c:v>
                </c:pt>
                <c:pt idx="1">
                  <c:v>1.1428571428571428</c:v>
                </c:pt>
                <c:pt idx="2">
                  <c:v>1.2857142857142858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2-4DDD-9C22-B980736D8D97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Pivot!$D$29:$D$34</c:f>
              <c:numCache>
                <c:formatCode>0.0</c:formatCode>
                <c:ptCount val="5"/>
                <c:pt idx="0">
                  <c:v>2</c:v>
                </c:pt>
                <c:pt idx="1">
                  <c:v>1.5714285714285714</c:v>
                </c:pt>
                <c:pt idx="2">
                  <c:v>1.5714285714285714</c:v>
                </c:pt>
                <c:pt idx="3">
                  <c:v>1.9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02-4DDD-9C22-B980736D8D97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Pivot!$E$29:$E$34</c:f>
              <c:numCache>
                <c:formatCode>0.0</c:formatCode>
                <c:ptCount val="5"/>
                <c:pt idx="0">
                  <c:v>1.625</c:v>
                </c:pt>
                <c:pt idx="1">
                  <c:v>1.2142857142857142</c:v>
                </c:pt>
                <c:pt idx="2">
                  <c:v>1.5</c:v>
                </c:pt>
                <c:pt idx="3">
                  <c:v>1.1000000000000001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02-4DDD-9C22-B980736D8D97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Pivot!$F$29:$F$34</c:f>
              <c:numCache>
                <c:formatCode>0.0</c:formatCode>
                <c:ptCount val="5"/>
                <c:pt idx="0">
                  <c:v>1.625</c:v>
                </c:pt>
                <c:pt idx="1">
                  <c:v>1.2142857142857142</c:v>
                </c:pt>
                <c:pt idx="2">
                  <c:v>1.5</c:v>
                </c:pt>
                <c:pt idx="3">
                  <c:v>1.4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02-4DDD-9C22-B980736D8D97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Pivot!$G$29:$G$34</c:f>
              <c:numCache>
                <c:formatCode>0.0</c:formatCode>
                <c:ptCount val="5"/>
                <c:pt idx="0">
                  <c:v>1.25</c:v>
                </c:pt>
                <c:pt idx="1">
                  <c:v>1</c:v>
                </c:pt>
                <c:pt idx="2">
                  <c:v>1.4285714285714286</c:v>
                </c:pt>
                <c:pt idx="3">
                  <c:v>1.4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02-4DDD-9C22-B980736D8D97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Pivot!$H$29:$H$34</c:f>
              <c:numCache>
                <c:formatCode>0.0</c:formatCode>
                <c:ptCount val="5"/>
                <c:pt idx="0">
                  <c:v>1.5</c:v>
                </c:pt>
                <c:pt idx="1">
                  <c:v>1.2857142857142858</c:v>
                </c:pt>
                <c:pt idx="2">
                  <c:v>1.7142857142857142</c:v>
                </c:pt>
                <c:pt idx="3">
                  <c:v>2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02-4DDD-9C22-B980736D8D97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Pivot!$I$29:$I$34</c:f>
              <c:numCache>
                <c:formatCode>0.0</c:formatCode>
                <c:ptCount val="5"/>
                <c:pt idx="0">
                  <c:v>1.25</c:v>
                </c:pt>
                <c:pt idx="1">
                  <c:v>1.3571428571428572</c:v>
                </c:pt>
                <c:pt idx="2">
                  <c:v>1.3333333333333333</c:v>
                </c:pt>
                <c:pt idx="3">
                  <c:v>2.1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02-4DDD-9C22-B980736D8D97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Pivot!$J$29:$J$34</c:f>
              <c:numCache>
                <c:formatCode>0.0</c:formatCode>
                <c:ptCount val="5"/>
                <c:pt idx="0">
                  <c:v>1.25</c:v>
                </c:pt>
                <c:pt idx="1">
                  <c:v>1.4285714285714286</c:v>
                </c:pt>
                <c:pt idx="2">
                  <c:v>1.2857142857142858</c:v>
                </c:pt>
                <c:pt idx="3">
                  <c:v>1.1000000000000001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02-4DDD-9C22-B980736D8D97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Pivot!$K$29:$K$34</c:f>
              <c:numCache>
                <c:formatCode>0.0</c:formatCode>
                <c:ptCount val="5"/>
                <c:pt idx="0">
                  <c:v>1.125</c:v>
                </c:pt>
                <c:pt idx="1">
                  <c:v>1.2857142857142858</c:v>
                </c:pt>
                <c:pt idx="2">
                  <c:v>1.2857142857142858</c:v>
                </c:pt>
                <c:pt idx="3">
                  <c:v>1.7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02-4DDD-9C22-B980736D8D97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Pivot!$L$29:$L$34</c:f>
              <c:numCache>
                <c:formatCode>0.0</c:formatCode>
                <c:ptCount val="5"/>
                <c:pt idx="0">
                  <c:v>1.6666666666666667</c:v>
                </c:pt>
                <c:pt idx="1">
                  <c:v>0.88888888888888884</c:v>
                </c:pt>
                <c:pt idx="2">
                  <c:v>1.6666666666666667</c:v>
                </c:pt>
                <c:pt idx="3">
                  <c:v>1.9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02-4DDD-9C22-B980736D8D97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Pivot!$M$29:$M$34</c:f>
              <c:numCache>
                <c:formatCode>0.0</c:formatCode>
                <c:ptCount val="5"/>
                <c:pt idx="0">
                  <c:v>1.75</c:v>
                </c:pt>
                <c:pt idx="1">
                  <c:v>1.5714285714285714</c:v>
                </c:pt>
                <c:pt idx="2">
                  <c:v>2</c:v>
                </c:pt>
                <c:pt idx="3">
                  <c:v>2.1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602-4DDD-9C22-B980736D8D97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Pivot!$N$29:$N$34</c:f>
              <c:numCache>
                <c:formatCode>0.0</c:formatCode>
                <c:ptCount val="5"/>
                <c:pt idx="0">
                  <c:v>1.25</c:v>
                </c:pt>
                <c:pt idx="1">
                  <c:v>1.4285714285714286</c:v>
                </c:pt>
                <c:pt idx="2">
                  <c:v>1.2857142857142858</c:v>
                </c:pt>
                <c:pt idx="3">
                  <c:v>1.9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02-4DDD-9C22-B980736D8D97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Pivot!$O$29:$O$34</c:f>
              <c:numCache>
                <c:formatCode>0.0</c:formatCode>
                <c:ptCount val="5"/>
                <c:pt idx="0">
                  <c:v>1.125</c:v>
                </c:pt>
                <c:pt idx="1">
                  <c:v>1.3571428571428572</c:v>
                </c:pt>
                <c:pt idx="2">
                  <c:v>1.3333333333333333</c:v>
                </c:pt>
                <c:pt idx="3">
                  <c:v>1.1000000000000001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602-4DDD-9C22-B980736D8D97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Pivot!$P$29:$P$34</c:f>
              <c:numCache>
                <c:formatCode>0.0</c:formatCode>
                <c:ptCount val="5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1.9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602-4DDD-9C22-B980736D8D97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Pivot!$Q$29:$Q$34</c:f>
              <c:numCache>
                <c:formatCode>0.0</c:formatCode>
                <c:ptCount val="5"/>
                <c:pt idx="0">
                  <c:v>1.25</c:v>
                </c:pt>
                <c:pt idx="1">
                  <c:v>1.2142857142857142</c:v>
                </c:pt>
                <c:pt idx="2">
                  <c:v>1.3333333333333333</c:v>
                </c:pt>
                <c:pt idx="3">
                  <c:v>1.6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602-4DDD-9C22-B980736D8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37D9B-328F-462A-9884-B290C8C42E52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67939-84E3-43F9-87D5-00ABC5A8F7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48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B943-A88D-4FBF-B56A-B20AE9C7AA6C}" type="datetimeFigureOut">
              <a:rPr lang="de-DE" smtClean="0"/>
              <a:t>16.05.2025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886-DDB8-4D60-AB11-56E8CEF89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5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" y="1626501"/>
            <a:ext cx="12192000" cy="4652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ADBAA810-3B8D-4150-BDCF-F9548D89F323}" type="datetime1">
              <a:rPr lang="de-DE" smtClean="0"/>
              <a:t>16.05.2025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www.skh-grossschweidnitz.de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F0A8AF70-D5DC-4576-9D17-A44CE6DB042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Rechteck 11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" y="1733177"/>
            <a:ext cx="12192000" cy="5524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73352"/>
            <a:ext cx="12192000" cy="5651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238502"/>
            <a:ext cx="12192000" cy="55245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4" y="218499"/>
            <a:ext cx="12192000" cy="15146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960" y="433392"/>
            <a:ext cx="9144000" cy="1069962"/>
          </a:xfrm>
        </p:spPr>
        <p:txBody>
          <a:bodyPr anchor="ctr">
            <a:normAutofit/>
          </a:bodyPr>
          <a:lstStyle>
            <a:lvl1pPr algn="l">
              <a:defRPr lang="de-DE" sz="2400" dirty="0">
                <a:solidFill>
                  <a:srgbClr val="358479"/>
                </a:solidFill>
                <a:latin typeface="Rotis SemiSans Std" panose="020E05030302020203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3960" y="1541402"/>
            <a:ext cx="9144000" cy="468000"/>
          </a:xfrm>
        </p:spPr>
        <p:txBody>
          <a:bodyPr anchor="ctr">
            <a:normAutofit/>
          </a:bodyPr>
          <a:lstStyle>
            <a:lvl1pPr marL="0" indent="0" algn="l">
              <a:buNone/>
              <a:defRPr lang="de-DE" sz="1900" baseline="0" dirty="0">
                <a:solidFill>
                  <a:schemeClr val="tx1"/>
                </a:solidFill>
                <a:latin typeface="Rotis SemiSans Std" panose="020E05030302020203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Name des Referenten | Name der Klinik / Abteilung / Station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9576658" y="433392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58DC-22C7-4CB5-9406-4C3868C0F040}" type="datetime1">
              <a:rPr lang="de-DE" smtClean="0"/>
              <a:t>16.05.2025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D386-21A9-4C44-851D-588253D1ABF8}" type="datetime1">
              <a:rPr lang="de-DE" smtClean="0"/>
              <a:t>16.05.2025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  <a:lvl2pPr>
              <a:defRPr>
                <a:latin typeface="Rotis SemiSans Std" panose="020E0503030202020304" pitchFamily="34" charset="0"/>
              </a:defRPr>
            </a:lvl2pPr>
            <a:lvl3pPr>
              <a:defRPr>
                <a:latin typeface="Rotis SemiSans Std" panose="020E0503030202020304" pitchFamily="34" charset="0"/>
              </a:defRPr>
            </a:lvl3pPr>
            <a:lvl4pPr>
              <a:defRPr>
                <a:latin typeface="Rotis SemiSans Std" panose="020E0503030202020304" pitchFamily="34" charset="0"/>
              </a:defRPr>
            </a:lvl4pPr>
            <a:lvl5pPr>
              <a:defRPr>
                <a:latin typeface="Rotis SemiSans Std" panose="020E05030302020203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627" y="6192573"/>
            <a:ext cx="2381582" cy="562053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2C1D-5228-49FF-A23C-3AFADC022EC2}" type="datetime1">
              <a:rPr lang="de-DE" smtClean="0"/>
              <a:t>16.05.2025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tis SemiSans Std" panose="020E05030302020203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C740-5BB6-4BFA-9379-F2FEA4D37A06}" type="datetime1">
              <a:rPr lang="de-DE" smtClean="0"/>
              <a:t>16.05.2025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4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9EA9-7C18-49F3-BB3F-CEEDA62650CA}" type="datetime1">
              <a:rPr lang="de-DE" smtClean="0"/>
              <a:t>16.05.2025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E7F9-864E-407A-9E45-919BF9FF3BCA}" type="datetime1">
              <a:rPr lang="de-DE" smtClean="0"/>
              <a:t>16.05.2025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9266-08A4-4949-8130-4A45D2C1EE5D}" type="datetime1">
              <a:rPr lang="de-DE" smtClean="0"/>
              <a:t>16.05.2025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A926-7294-4800-841D-F134A4065FB4}" type="datetime1">
              <a:rPr lang="de-DE" smtClean="0"/>
              <a:t>16.05.2025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9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Rotis SemiSans Std" panose="020E05030302020203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B0A4-6CA9-429A-B156-179E0472E434}" type="datetime1">
              <a:rPr lang="de-DE" smtClean="0"/>
              <a:t>16.05.2025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1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9170-315A-49DD-8D6B-8694B4964DAA}" type="datetime1">
              <a:rPr lang="de-DE" smtClean="0"/>
              <a:t>16.05.2025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770F-6929-41AD-B1F4-54D2499002B1}" type="datetime1">
              <a:rPr lang="de-DE" smtClean="0"/>
              <a:t>16.05.2025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www.skh-grossschweidnitz.de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AF70-D5DC-4576-9D17-A44CE6DB04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4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Auswertung kontinuierliche Patientenbefragung EWP, </a:t>
            </a:r>
            <a:r>
              <a:rPr lang="de-DE" dirty="0" smtClean="0"/>
              <a:t>Neurologie 2025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 smtClean="0"/>
              <a:t>Qualitätsmanagement</a:t>
            </a:r>
          </a:p>
          <a:p>
            <a:r>
              <a:rPr lang="de-DE" dirty="0" smtClean="0"/>
              <a:t>04.04.2025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63611"/>
            <a:ext cx="10515600" cy="1427077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</a:t>
            </a:r>
            <a:endParaRPr 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79405" y="1420398"/>
            <a:ext cx="101736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Befragungsteilnehmer: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Patienten aller EWP Stationen und </a:t>
            </a:r>
            <a:r>
              <a:rPr lang="de-DE" dirty="0" smtClean="0"/>
              <a:t>Tageskliniken, (Station 36 ohne Kinder)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Patienten der </a:t>
            </a:r>
            <a:r>
              <a:rPr lang="de-DE" dirty="0" smtClean="0"/>
              <a:t>Neurologie</a:t>
            </a:r>
            <a:endParaRPr lang="de-DE" dirty="0"/>
          </a:p>
          <a:p>
            <a:r>
              <a:rPr lang="de-DE" u="sng" dirty="0" smtClean="0"/>
              <a:t>Befragungszyklus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Aushändigung des Fragebogens </a:t>
            </a:r>
            <a:r>
              <a:rPr lang="de-DE" dirty="0" smtClean="0"/>
              <a:t>an jeden Patienten 1-3 </a:t>
            </a:r>
            <a:r>
              <a:rPr lang="de-DE" dirty="0"/>
              <a:t>Tage vor </a:t>
            </a:r>
            <a:r>
              <a:rPr lang="de-DE" dirty="0" smtClean="0"/>
              <a:t>Entlassung/Verlegung</a:t>
            </a:r>
            <a:endParaRPr lang="de-DE" u="sng" dirty="0" smtClean="0"/>
          </a:p>
          <a:p>
            <a:r>
              <a:rPr lang="de-DE" u="sng" dirty="0" smtClean="0"/>
              <a:t>Bewertungsscala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1 </a:t>
            </a:r>
            <a:r>
              <a:rPr lang="de-DE" dirty="0"/>
              <a:t>– </a:t>
            </a:r>
            <a:r>
              <a:rPr lang="de-DE" dirty="0" smtClean="0"/>
              <a:t>5 für Neurologie und EWP </a:t>
            </a:r>
            <a:r>
              <a:rPr lang="de-DE" dirty="0"/>
              <a:t>1 = sehr </a:t>
            </a:r>
            <a:r>
              <a:rPr lang="de-DE" dirty="0" smtClean="0"/>
              <a:t>gut, </a:t>
            </a:r>
            <a:r>
              <a:rPr lang="de-DE" dirty="0"/>
              <a:t>2 = </a:t>
            </a:r>
            <a:r>
              <a:rPr lang="de-DE" dirty="0" smtClean="0"/>
              <a:t>gut, </a:t>
            </a:r>
            <a:r>
              <a:rPr lang="de-DE" dirty="0"/>
              <a:t>3 = </a:t>
            </a:r>
            <a:r>
              <a:rPr lang="de-DE" dirty="0" smtClean="0"/>
              <a:t>befriedigend, </a:t>
            </a:r>
            <a:r>
              <a:rPr lang="de-DE" dirty="0"/>
              <a:t>4 = </a:t>
            </a:r>
            <a:r>
              <a:rPr lang="de-DE" dirty="0" smtClean="0"/>
              <a:t>ausreichend, </a:t>
            </a:r>
            <a:r>
              <a:rPr lang="de-DE" dirty="0"/>
              <a:t>5 = </a:t>
            </a:r>
            <a:r>
              <a:rPr lang="de-DE" dirty="0" smtClean="0"/>
              <a:t>mangelhaft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1-3 Station 30 =sehr gut, befriedigend, mangelhaft</a:t>
            </a:r>
            <a:endParaRPr lang="de-DE" dirty="0"/>
          </a:p>
          <a:p>
            <a:r>
              <a:rPr lang="de-DE" u="sng" dirty="0" smtClean="0"/>
              <a:t>Präsentation der Auswertung erfolgt an: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Krankenhausleitung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Chefärzte EWP und </a:t>
            </a:r>
            <a:r>
              <a:rPr lang="de-DE" dirty="0" smtClean="0"/>
              <a:t>Neurologie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mtClean="0"/>
              <a:t>PDL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mtClean="0"/>
              <a:t>QMB </a:t>
            </a:r>
            <a:r>
              <a:rPr lang="de-DE" dirty="0"/>
              <a:t>=&gt; Weitergabe an das multiprofessionelle Team der Station/TK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Veröffentlichung im Intranet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Veröffentlichung (Quartalsauswertung) </a:t>
            </a:r>
            <a:r>
              <a:rPr lang="de-DE" dirty="0"/>
              <a:t>auf unserer </a:t>
            </a:r>
            <a:r>
              <a:rPr lang="de-DE" dirty="0" smtClean="0"/>
              <a:t>Homepage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36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692"/>
          </a:xfrm>
        </p:spPr>
        <p:txBody>
          <a:bodyPr/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 Januar 2025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1 – 5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/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außer Station 30 – separater Fragebögen, Benotung 1-3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135822"/>
              </p:ext>
            </p:extLst>
          </p:nvPr>
        </p:nvGraphicFramePr>
        <p:xfrm>
          <a:off x="897924" y="1446818"/>
          <a:ext cx="10455876" cy="244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872825"/>
              </p:ext>
            </p:extLst>
          </p:nvPr>
        </p:nvGraphicFramePr>
        <p:xfrm>
          <a:off x="897923" y="3944228"/>
          <a:ext cx="4415481" cy="203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636684"/>
              </p:ext>
            </p:extLst>
          </p:nvPr>
        </p:nvGraphicFramePr>
        <p:xfrm>
          <a:off x="5410201" y="3944228"/>
          <a:ext cx="2109280" cy="203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324438"/>
              </p:ext>
            </p:extLst>
          </p:nvPr>
        </p:nvGraphicFramePr>
        <p:xfrm>
          <a:off x="7616278" y="3944229"/>
          <a:ext cx="3737522" cy="203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4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692"/>
          </a:xfrm>
        </p:spPr>
        <p:txBody>
          <a:bodyPr/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 Februar 2025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1 – 5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/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außer Station 30 – separater Fragebögen, Benotung </a:t>
            </a:r>
            <a:r>
              <a:rPr lang="de-DE" sz="1600" dirty="0" smtClean="0">
                <a:solidFill>
                  <a:prstClr val="black"/>
                </a:solidFill>
              </a:rPr>
              <a:t>1-3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4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608143"/>
              </p:ext>
            </p:extLst>
          </p:nvPr>
        </p:nvGraphicFramePr>
        <p:xfrm>
          <a:off x="838200" y="1371600"/>
          <a:ext cx="10183238" cy="231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080324"/>
              </p:ext>
            </p:extLst>
          </p:nvPr>
        </p:nvGraphicFramePr>
        <p:xfrm>
          <a:off x="838200" y="3754877"/>
          <a:ext cx="3928354" cy="226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160165"/>
              </p:ext>
            </p:extLst>
          </p:nvPr>
        </p:nvGraphicFramePr>
        <p:xfrm>
          <a:off x="4866894" y="3754877"/>
          <a:ext cx="1877437" cy="226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481623"/>
              </p:ext>
            </p:extLst>
          </p:nvPr>
        </p:nvGraphicFramePr>
        <p:xfrm>
          <a:off x="6844671" y="3754876"/>
          <a:ext cx="4176767" cy="226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9706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692"/>
          </a:xfrm>
        </p:spPr>
        <p:txBody>
          <a:bodyPr/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 März 2025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1 – 5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/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außer Station 30 – separater Fragebögen, Benotung 1-3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5</a:t>
            </a:fld>
            <a:endParaRPr 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673687"/>
              </p:ext>
            </p:extLst>
          </p:nvPr>
        </p:nvGraphicFramePr>
        <p:xfrm>
          <a:off x="476884" y="3661787"/>
          <a:ext cx="5398436" cy="236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283003"/>
              </p:ext>
            </p:extLst>
          </p:nvPr>
        </p:nvGraphicFramePr>
        <p:xfrm>
          <a:off x="8546601" y="3661787"/>
          <a:ext cx="3167121" cy="236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216997"/>
              </p:ext>
            </p:extLst>
          </p:nvPr>
        </p:nvGraphicFramePr>
        <p:xfrm>
          <a:off x="6017223" y="3661787"/>
          <a:ext cx="2261015" cy="236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895705"/>
              </p:ext>
            </p:extLst>
          </p:nvPr>
        </p:nvGraphicFramePr>
        <p:xfrm>
          <a:off x="476883" y="1352144"/>
          <a:ext cx="11236839" cy="219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917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tis SemiSans">
      <a:majorFont>
        <a:latin typeface="Rotis SemiSans Std"/>
        <a:ea typeface=""/>
        <a:cs typeface=""/>
      </a:majorFont>
      <a:minorFont>
        <a:latin typeface="Rotis Semi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H Großschweidnitz_2022 (1).pptx" id="{5A82676C-5336-42C0-9128-A2B64EC1D0D9}" vid="{91014BC1-CE4E-4F5F-BE05-B376627B7C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189</Words>
  <Application>Microsoft Office PowerPoint</Application>
  <PresentationFormat>Breitbild</PresentationFormat>
  <Paragraphs>42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Rotis SemiSans Std</vt:lpstr>
      <vt:lpstr>Wingdings</vt:lpstr>
      <vt:lpstr>Office Theme</vt:lpstr>
      <vt:lpstr>Auswertung kontinuierliche Patientenbefragung EWP, Neurologie 2025</vt:lpstr>
      <vt:lpstr>Auswertung Patientenzufriedenheit</vt:lpstr>
      <vt:lpstr>Auswertung Patientenzufriedenheit Januar 2025 Benotung  1 – 5   außer Station 30 – separater Fragebögen, Benotung 1-3 </vt:lpstr>
      <vt:lpstr>Auswertung Patientenzufriedenheit Februar 2025 Benotung  1 – 5   außer Station 30 – separater Fragebögen, Benotung 1-3</vt:lpstr>
      <vt:lpstr>Auswertung Patientenzufriedenheit März 2025 Benotung  1 – 5   außer Station 30 – separater Fragebögen, Benotung 1-3 </vt:lpstr>
    </vt:vector>
  </TitlesOfParts>
  <Company>SKHGR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Auswertung kontinuierliche Patientenbefragung EWP, Neurologie</dc:title>
  <dc:creator>Exner, Hanna</dc:creator>
  <cp:lastModifiedBy>Stoll, Franziska</cp:lastModifiedBy>
  <cp:revision>303</cp:revision>
  <cp:lastPrinted>2023-10-09T13:31:10Z</cp:lastPrinted>
  <dcterms:created xsi:type="dcterms:W3CDTF">2023-05-16T07:55:18Z</dcterms:created>
  <dcterms:modified xsi:type="dcterms:W3CDTF">2025-05-16T06:28:16Z</dcterms:modified>
</cp:coreProperties>
</file>