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9" r:id="rId4"/>
    <p:sldId id="280" r:id="rId5"/>
    <p:sldId id="281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</a:t>
            </a:r>
            <a:r>
              <a:rPr lang="de-DE" baseline="0" dirty="0" smtClean="0"/>
              <a:t> 30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3988059468278716E-2"/>
          <c:y val="0.20411394192122434"/>
          <c:w val="0.90629104302419283"/>
          <c:h val="0.1518905382728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F-4243-A941-CA565025BE68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F-4243-A941-CA565025BE68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F-4243-A941-CA565025BE68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F-4243-A941-CA565025BE68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1F-4243-A941-CA565025BE68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1F-4243-A941-CA565025BE68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1F-4243-A941-CA565025BE68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1F-4243-A941-CA565025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4135872338064303"/>
          <c:w val="0.96850908168567318"/>
          <c:h val="0.5089870023241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2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818576149475722"/>
          <c:y val="0.15617184474304355"/>
          <c:w val="0.9520242796003302"/>
          <c:h val="0.74900880262043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D-4127-8433-392D6F02DE06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D-4127-8433-392D6F02DE06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D-4127-8433-392D6F02DE06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D-4127-8433-392D6F02DE06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358479"/>
              </a:solidFill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D-4127-8433-392D6F02DE06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1.2244897959183674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ED-4127-8433-392D6F02DE06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1.6041666666666667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ED-4127-8433-392D6F02DE06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1.4772727272727273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ED-4127-8433-392D6F02DE06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1.2962962962962963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ED-4127-8433-392D6F02DE06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ED-4127-8433-392D6F02DE06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ED-4127-8433-392D6F02DE06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ED-4127-8433-392D6F02DE06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ED-4127-8433-392D6F02DE06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1.6041666666666667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ED-4127-8433-392D6F02DE06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2.3404255319148937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ED-4127-8433-392D6F02DE06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AED-4127-8433-392D6F02D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745991851811526"/>
          <c:w val="0.9520242796003302"/>
          <c:h val="0.7196526827275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Pivot!$B$29:$B$34</c:f>
              <c:numCache>
                <c:formatCode>0.0</c:formatCode>
                <c:ptCount val="5"/>
                <c:pt idx="0">
                  <c:v>1.25</c:v>
                </c:pt>
                <c:pt idx="1">
                  <c:v>1.2142857142857142</c:v>
                </c:pt>
                <c:pt idx="2">
                  <c:v>1.4285714285714286</c:v>
                </c:pt>
                <c:pt idx="3">
                  <c:v>1.2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0-4AB8-8AEA-CFCB56C3F1E3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Pivot!$C$29:$C$34</c:f>
              <c:numCache>
                <c:formatCode>0.0</c:formatCode>
                <c:ptCount val="5"/>
                <c:pt idx="0">
                  <c:v>1.25</c:v>
                </c:pt>
                <c:pt idx="1">
                  <c:v>1.1428571428571428</c:v>
                </c:pt>
                <c:pt idx="2">
                  <c:v>1.2857142857142858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0-4AB8-8AEA-CFCB56C3F1E3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Pivot!$D$29:$D$34</c:f>
              <c:numCache>
                <c:formatCode>0.0</c:formatCode>
                <c:ptCount val="5"/>
                <c:pt idx="0">
                  <c:v>2</c:v>
                </c:pt>
                <c:pt idx="1">
                  <c:v>1.5714285714285714</c:v>
                </c:pt>
                <c:pt idx="2">
                  <c:v>1.5714285714285714</c:v>
                </c:pt>
                <c:pt idx="3">
                  <c:v>1.9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0-4AB8-8AEA-CFCB56C3F1E3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Pivot!$E$29:$E$34</c:f>
              <c:numCache>
                <c:formatCode>0.0</c:formatCode>
                <c:ptCount val="5"/>
                <c:pt idx="0">
                  <c:v>1.625</c:v>
                </c:pt>
                <c:pt idx="1">
                  <c:v>1.2142857142857142</c:v>
                </c:pt>
                <c:pt idx="2">
                  <c:v>1.5</c:v>
                </c:pt>
                <c:pt idx="3">
                  <c:v>1.375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0-4AB8-8AEA-CFCB56C3F1E3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Pivot!$F$29:$F$34</c:f>
              <c:numCache>
                <c:formatCode>0.0</c:formatCode>
                <c:ptCount val="5"/>
                <c:pt idx="0">
                  <c:v>1.625</c:v>
                </c:pt>
                <c:pt idx="1">
                  <c:v>1.2142857142857142</c:v>
                </c:pt>
                <c:pt idx="2">
                  <c:v>1.5</c:v>
                </c:pt>
                <c:pt idx="3">
                  <c:v>1.4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0-4AB8-8AEA-CFCB56C3F1E3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Pivot!$G$29:$G$34</c:f>
              <c:numCache>
                <c:formatCode>0.0</c:formatCode>
                <c:ptCount val="5"/>
                <c:pt idx="0">
                  <c:v>1.25</c:v>
                </c:pt>
                <c:pt idx="1">
                  <c:v>1</c:v>
                </c:pt>
                <c:pt idx="2">
                  <c:v>1.4285714285714286</c:v>
                </c:pt>
                <c:pt idx="3">
                  <c:v>1.4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00-4AB8-8AEA-CFCB56C3F1E3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Pivot!$H$29:$H$34</c:f>
              <c:numCache>
                <c:formatCode>0.0</c:formatCode>
                <c:ptCount val="5"/>
                <c:pt idx="0">
                  <c:v>1.5</c:v>
                </c:pt>
                <c:pt idx="1">
                  <c:v>1.2857142857142858</c:v>
                </c:pt>
                <c:pt idx="2">
                  <c:v>1.7142857142857142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00-4AB8-8AEA-CFCB56C3F1E3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Pivot!$I$29:$I$34</c:f>
              <c:numCache>
                <c:formatCode>0.0</c:formatCode>
                <c:ptCount val="5"/>
                <c:pt idx="0">
                  <c:v>1.25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2.1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00-4AB8-8AEA-CFCB56C3F1E3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Pivot!$J$29:$J$34</c:f>
              <c:numCache>
                <c:formatCode>0.0</c:formatCode>
                <c:ptCount val="5"/>
                <c:pt idx="0">
                  <c:v>1.25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00-4AB8-8AEA-CFCB56C3F1E3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Pivot!$K$29:$K$34</c:f>
              <c:numCache>
                <c:formatCode>0.0</c:formatCode>
                <c:ptCount val="5"/>
                <c:pt idx="0">
                  <c:v>1.125</c:v>
                </c:pt>
                <c:pt idx="1">
                  <c:v>1.2857142857142858</c:v>
                </c:pt>
                <c:pt idx="2">
                  <c:v>1.2857142857142858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00-4AB8-8AEA-CFCB56C3F1E3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Pivot!$L$29:$L$34</c:f>
              <c:numCache>
                <c:formatCode>0.0</c:formatCode>
                <c:ptCount val="5"/>
                <c:pt idx="0">
                  <c:v>1.6666666666666667</c:v>
                </c:pt>
                <c:pt idx="1">
                  <c:v>1.1428571428571428</c:v>
                </c:pt>
                <c:pt idx="2">
                  <c:v>1.6666666666666667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00-4AB8-8AEA-CFCB56C3F1E3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Pivot!$M$29:$M$34</c:f>
              <c:numCache>
                <c:formatCode>0.0</c:formatCode>
                <c:ptCount val="5"/>
                <c:pt idx="0">
                  <c:v>1.75</c:v>
                </c:pt>
                <c:pt idx="1">
                  <c:v>1.5714285714285714</c:v>
                </c:pt>
                <c:pt idx="2">
                  <c:v>2</c:v>
                </c:pt>
                <c:pt idx="3">
                  <c:v>2.1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00-4AB8-8AEA-CFCB56C3F1E3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Pivot!$N$29:$N$34</c:f>
              <c:numCache>
                <c:formatCode>0.0</c:formatCode>
                <c:ptCount val="5"/>
                <c:pt idx="0">
                  <c:v>1.25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1.9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00-4AB8-8AEA-CFCB56C3F1E3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Pivot!$O$29:$O$34</c:f>
              <c:numCache>
                <c:formatCode>0.0</c:formatCode>
                <c:ptCount val="5"/>
                <c:pt idx="0">
                  <c:v>1.125</c:v>
                </c:pt>
                <c:pt idx="1">
                  <c:v>1.3571428571428572</c:v>
                </c:pt>
                <c:pt idx="2">
                  <c:v>1.3333333333333333</c:v>
                </c:pt>
                <c:pt idx="3">
                  <c:v>1.2222222222222223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00-4AB8-8AEA-CFCB56C3F1E3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Pivot!$P$29:$P$34</c:f>
              <c:numCache>
                <c:formatCode>0.0</c:formatCode>
                <c:ptCount val="5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00-4AB8-8AEA-CFCB56C3F1E3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Pivot!$A$29:$A$34</c:f>
              <c:strCache>
                <c:ptCount val="5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  <c:pt idx="4">
                  <c:v>TK NEURO</c:v>
                </c:pt>
              </c:strCache>
            </c:strRef>
          </c:cat>
          <c:val>
            <c:numRef>
              <c:f>Pivot!$Q$29:$Q$34</c:f>
              <c:numCache>
                <c:formatCode>0.0</c:formatCode>
                <c:ptCount val="5"/>
                <c:pt idx="0">
                  <c:v>1.25</c:v>
                </c:pt>
                <c:pt idx="1">
                  <c:v>1.2142857142857142</c:v>
                </c:pt>
                <c:pt idx="2">
                  <c:v>1.3333333333333333</c:v>
                </c:pt>
                <c:pt idx="3">
                  <c:v>1.6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D00-4AB8-8AEA-CFCB56C3F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</a:p>
          <a:p>
            <a:pPr>
              <a:defRPr/>
            </a:pPr>
            <a:endParaRPr lang="de-DE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80298618279E-2"/>
          <c:y val="0.15087632062004636"/>
          <c:w val="0.9520242796003302"/>
          <c:h val="0.41696397321859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1.2272727272727273</c:v>
                </c:pt>
                <c:pt idx="1">
                  <c:v>1.3846153846153846</c:v>
                </c:pt>
                <c:pt idx="2">
                  <c:v>1.5</c:v>
                </c:pt>
                <c:pt idx="3">
                  <c:v>1.6875</c:v>
                </c:pt>
                <c:pt idx="4">
                  <c:v>1.3529411764705883</c:v>
                </c:pt>
                <c:pt idx="5">
                  <c:v>1.5238095238095237</c:v>
                </c:pt>
                <c:pt idx="6">
                  <c:v>1.3333333333333333</c:v>
                </c:pt>
                <c:pt idx="7">
                  <c:v>1.3333333333333333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B-4F22-AA39-898B53E5D4CC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1.173913043478261</c:v>
                </c:pt>
                <c:pt idx="1">
                  <c:v>1.6923076923076923</c:v>
                </c:pt>
                <c:pt idx="2">
                  <c:v>1.5</c:v>
                </c:pt>
                <c:pt idx="3">
                  <c:v>1.7333333333333334</c:v>
                </c:pt>
                <c:pt idx="4">
                  <c:v>1.4444444444444444</c:v>
                </c:pt>
                <c:pt idx="5">
                  <c:v>1.4761904761904763</c:v>
                </c:pt>
                <c:pt idx="6">
                  <c:v>1.2142857142857142</c:v>
                </c:pt>
                <c:pt idx="7">
                  <c:v>1.2380952380952381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B-4F22-AA39-898B53E5D4CC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1.3478260869565217</c:v>
                </c:pt>
                <c:pt idx="1">
                  <c:v>2.4166666666666665</c:v>
                </c:pt>
                <c:pt idx="2">
                  <c:v>2</c:v>
                </c:pt>
                <c:pt idx="3">
                  <c:v>1.7333333333333334</c:v>
                </c:pt>
                <c:pt idx="4">
                  <c:v>2.0555555555555554</c:v>
                </c:pt>
                <c:pt idx="5">
                  <c:v>2.4285714285714284</c:v>
                </c:pt>
                <c:pt idx="6">
                  <c:v>1.6666666666666667</c:v>
                </c:pt>
                <c:pt idx="7">
                  <c:v>1.8095238095238095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B-4F22-AA39-898B53E5D4CC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1.5384615384615385</c:v>
                </c:pt>
                <c:pt idx="2">
                  <c:v>2</c:v>
                </c:pt>
                <c:pt idx="3">
                  <c:v>1.6428571428571428</c:v>
                </c:pt>
                <c:pt idx="4">
                  <c:v>1.8235294117647058</c:v>
                </c:pt>
                <c:pt idx="5">
                  <c:v>1.5714285714285714</c:v>
                </c:pt>
                <c:pt idx="6">
                  <c:v>1.5714285714285714</c:v>
                </c:pt>
                <c:pt idx="7">
                  <c:v>1.9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B-4F22-AA39-898B53E5D4CC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1.2173913043478262</c:v>
                </c:pt>
                <c:pt idx="1">
                  <c:v>1.5384615384615385</c:v>
                </c:pt>
                <c:pt idx="2">
                  <c:v>2</c:v>
                </c:pt>
                <c:pt idx="3">
                  <c:v>1.4285714285714286</c:v>
                </c:pt>
                <c:pt idx="4">
                  <c:v>1.375</c:v>
                </c:pt>
                <c:pt idx="5">
                  <c:v>1.6190476190476191</c:v>
                </c:pt>
                <c:pt idx="6">
                  <c:v>1.5714285714285714</c:v>
                </c:pt>
                <c:pt idx="7">
                  <c:v>1.368421052631579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B-4F22-AA39-898B53E5D4CC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1.2173913043478262</c:v>
                </c:pt>
                <c:pt idx="1">
                  <c:v>1.2307692307692308</c:v>
                </c:pt>
                <c:pt idx="2">
                  <c:v>2</c:v>
                </c:pt>
                <c:pt idx="3">
                  <c:v>1.5</c:v>
                </c:pt>
                <c:pt idx="4">
                  <c:v>1.3888888888888888</c:v>
                </c:pt>
                <c:pt idx="5">
                  <c:v>1.6</c:v>
                </c:pt>
                <c:pt idx="6">
                  <c:v>1.4285714285714286</c:v>
                </c:pt>
                <c:pt idx="7">
                  <c:v>1.1428571428571428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9B-4F22-AA39-898B53E5D4CC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1.3478260869565217</c:v>
                </c:pt>
                <c:pt idx="1">
                  <c:v>1.6153846153846154</c:v>
                </c:pt>
                <c:pt idx="2">
                  <c:v>2</c:v>
                </c:pt>
                <c:pt idx="3">
                  <c:v>1.75</c:v>
                </c:pt>
                <c:pt idx="4">
                  <c:v>1.8888888888888888</c:v>
                </c:pt>
                <c:pt idx="5">
                  <c:v>1.9523809523809523</c:v>
                </c:pt>
                <c:pt idx="6">
                  <c:v>1.3333333333333333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9B-4F22-AA39-898B53E5D4CC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1.1363636363636365</c:v>
                </c:pt>
                <c:pt idx="1">
                  <c:v>1.2307692307692308</c:v>
                </c:pt>
                <c:pt idx="2">
                  <c:v>2</c:v>
                </c:pt>
                <c:pt idx="3">
                  <c:v>1.75</c:v>
                </c:pt>
                <c:pt idx="4">
                  <c:v>1.3333333333333333</c:v>
                </c:pt>
                <c:pt idx="5">
                  <c:v>1.9523809523809523</c:v>
                </c:pt>
                <c:pt idx="6">
                  <c:v>1.6153846153846154</c:v>
                </c:pt>
                <c:pt idx="7">
                  <c:v>1.4705882352941178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9B-4F22-AA39-898B53E5D4CC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1.8333333333333333</c:v>
                </c:pt>
                <c:pt idx="2">
                  <c:v>2</c:v>
                </c:pt>
                <c:pt idx="3">
                  <c:v>1.5714285714285714</c:v>
                </c:pt>
                <c:pt idx="4">
                  <c:v>1.2307692307692308</c:v>
                </c:pt>
                <c:pt idx="5">
                  <c:v>1.625</c:v>
                </c:pt>
                <c:pt idx="6">
                  <c:v>1.4166666666666667</c:v>
                </c:pt>
                <c:pt idx="7">
                  <c:v>1.25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9B-4F22-AA39-898B53E5D4CC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1.3913043478260869</c:v>
                </c:pt>
                <c:pt idx="1">
                  <c:v>1.1818181818181819</c:v>
                </c:pt>
                <c:pt idx="2">
                  <c:v>1.5</c:v>
                </c:pt>
                <c:pt idx="3">
                  <c:v>1.5333333333333334</c:v>
                </c:pt>
                <c:pt idx="4">
                  <c:v>1.1764705882352942</c:v>
                </c:pt>
                <c:pt idx="5">
                  <c:v>1.8095238095238095</c:v>
                </c:pt>
                <c:pt idx="6">
                  <c:v>1.3571428571428572</c:v>
                </c:pt>
                <c:pt idx="7">
                  <c:v>1.35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9B-4F22-AA39-898B53E5D4CC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1.2857142857142858</c:v>
                </c:pt>
                <c:pt idx="1">
                  <c:v>1.5454545454545454</c:v>
                </c:pt>
                <c:pt idx="2">
                  <c:v>1.5</c:v>
                </c:pt>
                <c:pt idx="3">
                  <c:v>1.75</c:v>
                </c:pt>
                <c:pt idx="4">
                  <c:v>1.5</c:v>
                </c:pt>
                <c:pt idx="5">
                  <c:v>1.631578947368421</c:v>
                </c:pt>
                <c:pt idx="6">
                  <c:v>1.625</c:v>
                </c:pt>
                <c:pt idx="7">
                  <c:v>1.2222222222222223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9B-4F22-AA39-898B53E5D4CC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1.9230769230769231</c:v>
                </c:pt>
                <c:pt idx="2">
                  <c:v>2</c:v>
                </c:pt>
                <c:pt idx="3">
                  <c:v>1.5333333333333334</c:v>
                </c:pt>
                <c:pt idx="4">
                  <c:v>2.0769230769230771</c:v>
                </c:pt>
                <c:pt idx="5">
                  <c:v>2.7222222222222223</c:v>
                </c:pt>
                <c:pt idx="6">
                  <c:v>1.4615384615384615</c:v>
                </c:pt>
                <c:pt idx="7">
                  <c:v>2.1764705882352939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9B-4F22-AA39-898B53E5D4CC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1.3913043478260869</c:v>
                </c:pt>
                <c:pt idx="1">
                  <c:v>1.4615384615384615</c:v>
                </c:pt>
                <c:pt idx="2">
                  <c:v>2.5</c:v>
                </c:pt>
                <c:pt idx="3">
                  <c:v>1.4375</c:v>
                </c:pt>
                <c:pt idx="4">
                  <c:v>2.1111111111111112</c:v>
                </c:pt>
                <c:pt idx="5">
                  <c:v>2.6666666666666665</c:v>
                </c:pt>
                <c:pt idx="6">
                  <c:v>1.1333333333333333</c:v>
                </c:pt>
                <c:pt idx="7">
                  <c:v>1.4285714285714286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9B-4F22-AA39-898B53E5D4CC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1.2608695652173914</c:v>
                </c:pt>
                <c:pt idx="1">
                  <c:v>1.7692307692307692</c:v>
                </c:pt>
                <c:pt idx="2">
                  <c:v>2</c:v>
                </c:pt>
                <c:pt idx="3">
                  <c:v>1.6666666666666667</c:v>
                </c:pt>
                <c:pt idx="4">
                  <c:v>1.6111111111111112</c:v>
                </c:pt>
                <c:pt idx="5">
                  <c:v>1.5238095238095237</c:v>
                </c:pt>
                <c:pt idx="6">
                  <c:v>1.2857142857142858</c:v>
                </c:pt>
                <c:pt idx="7">
                  <c:v>1.2857142857142858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9B-4F22-AA39-898B53E5D4CC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1.6818181818181819</c:v>
                </c:pt>
                <c:pt idx="1">
                  <c:v>2</c:v>
                </c:pt>
                <c:pt idx="2">
                  <c:v>2</c:v>
                </c:pt>
                <c:pt idx="3">
                  <c:v>1.875</c:v>
                </c:pt>
                <c:pt idx="4">
                  <c:v>1.5333333333333334</c:v>
                </c:pt>
                <c:pt idx="5">
                  <c:v>2.1428571428571428</c:v>
                </c:pt>
                <c:pt idx="6">
                  <c:v>1.8571428571428572</c:v>
                </c:pt>
                <c:pt idx="7">
                  <c:v>1.6111111111111112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9B-4F22-AA39-898B53E5D4CC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1.3181818181818181</c:v>
                </c:pt>
                <c:pt idx="1">
                  <c:v>1.3076923076923077</c:v>
                </c:pt>
                <c:pt idx="2">
                  <c:v>2</c:v>
                </c:pt>
                <c:pt idx="3">
                  <c:v>1.4285714285714286</c:v>
                </c:pt>
                <c:pt idx="4">
                  <c:v>1.5294117647058822</c:v>
                </c:pt>
                <c:pt idx="5">
                  <c:v>2</c:v>
                </c:pt>
                <c:pt idx="6">
                  <c:v>1.3333333333333333</c:v>
                </c:pt>
                <c:pt idx="7">
                  <c:v>1.7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9B-4F22-AA39-898B53E5D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3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  <c:majorUnit val="0.5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7080016265857283"/>
          <c:h val="0.29055934996152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580146074786459E-2"/>
          <c:y val="0.15717190919618662"/>
          <c:w val="0.9520242796003302"/>
          <c:h val="0.4353024724073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1.2777777777777777</c:v>
                </c:pt>
                <c:pt idx="1">
                  <c:v>1.4166666666666667</c:v>
                </c:pt>
                <c:pt idx="2">
                  <c:v>1.3333333333333333</c:v>
                </c:pt>
                <c:pt idx="3">
                  <c:v>1.4736842105263157</c:v>
                </c:pt>
                <c:pt idx="4">
                  <c:v>1.6428571428571428</c:v>
                </c:pt>
                <c:pt idx="5">
                  <c:v>1.4705882352941178</c:v>
                </c:pt>
                <c:pt idx="6">
                  <c:v>1.2222222222222223</c:v>
                </c:pt>
                <c:pt idx="7">
                  <c:v>1.6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5-4A6B-9AD0-B7B836EC806D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1.2941176470588236</c:v>
                </c:pt>
                <c:pt idx="1">
                  <c:v>1.4615384615384615</c:v>
                </c:pt>
                <c:pt idx="2">
                  <c:v>1.3333333333333333</c:v>
                </c:pt>
                <c:pt idx="3">
                  <c:v>1.8</c:v>
                </c:pt>
                <c:pt idx="4">
                  <c:v>1.6071428571428572</c:v>
                </c:pt>
                <c:pt idx="5">
                  <c:v>1.4705882352941178</c:v>
                </c:pt>
                <c:pt idx="6">
                  <c:v>1.4</c:v>
                </c:pt>
                <c:pt idx="7">
                  <c:v>1.8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5-4A6B-9AD0-B7B836EC806D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1.4705882352941178</c:v>
                </c:pt>
                <c:pt idx="1">
                  <c:v>1.5384615384615385</c:v>
                </c:pt>
                <c:pt idx="2">
                  <c:v>2</c:v>
                </c:pt>
                <c:pt idx="3">
                  <c:v>1.6842105263157894</c:v>
                </c:pt>
                <c:pt idx="4">
                  <c:v>1.7857142857142858</c:v>
                </c:pt>
                <c:pt idx="5">
                  <c:v>1.8235294117647058</c:v>
                </c:pt>
                <c:pt idx="6">
                  <c:v>1.7</c:v>
                </c:pt>
                <c:pt idx="7">
                  <c:v>1.5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05-4A6B-9AD0-B7B836EC806D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1.3529411764705883</c:v>
                </c:pt>
                <c:pt idx="1">
                  <c:v>1.4615384615384615</c:v>
                </c:pt>
                <c:pt idx="2">
                  <c:v>1.3333333333333333</c:v>
                </c:pt>
                <c:pt idx="3">
                  <c:v>2.0476190476190474</c:v>
                </c:pt>
                <c:pt idx="4">
                  <c:v>1.4615384615384615</c:v>
                </c:pt>
                <c:pt idx="5">
                  <c:v>1.6875</c:v>
                </c:pt>
                <c:pt idx="6">
                  <c:v>1.9</c:v>
                </c:pt>
                <c:pt idx="7">
                  <c:v>1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05-4A6B-9AD0-B7B836EC806D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1.375</c:v>
                </c:pt>
                <c:pt idx="1">
                  <c:v>1.1666666666666667</c:v>
                </c:pt>
                <c:pt idx="2">
                  <c:v>1</c:v>
                </c:pt>
                <c:pt idx="3">
                  <c:v>1.7777777777777777</c:v>
                </c:pt>
                <c:pt idx="4">
                  <c:v>1.4230769230769231</c:v>
                </c:pt>
                <c:pt idx="5">
                  <c:v>1.5625</c:v>
                </c:pt>
                <c:pt idx="6">
                  <c:v>1.5</c:v>
                </c:pt>
                <c:pt idx="7">
                  <c:v>1.8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05-4A6B-9AD0-B7B836EC806D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1.3076923076923077</c:v>
                </c:pt>
                <c:pt idx="2">
                  <c:v>1.6666666666666667</c:v>
                </c:pt>
                <c:pt idx="3">
                  <c:v>1.5</c:v>
                </c:pt>
                <c:pt idx="4">
                  <c:v>1.4482758620689655</c:v>
                </c:pt>
                <c:pt idx="5">
                  <c:v>1.411764705882353</c:v>
                </c:pt>
                <c:pt idx="6">
                  <c:v>1.5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05-4A6B-9AD0-B7B836EC806D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1.2222222222222223</c:v>
                </c:pt>
                <c:pt idx="1">
                  <c:v>1.4615384615384615</c:v>
                </c:pt>
                <c:pt idx="2">
                  <c:v>2</c:v>
                </c:pt>
                <c:pt idx="3">
                  <c:v>1.65</c:v>
                </c:pt>
                <c:pt idx="4">
                  <c:v>1.6428571428571428</c:v>
                </c:pt>
                <c:pt idx="5">
                  <c:v>1.4705882352941178</c:v>
                </c:pt>
                <c:pt idx="6">
                  <c:v>1.6</c:v>
                </c:pt>
                <c:pt idx="7">
                  <c:v>1.8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05-4A6B-9AD0-B7B836EC806D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1.125</c:v>
                </c:pt>
                <c:pt idx="1">
                  <c:v>1.3846153846153846</c:v>
                </c:pt>
                <c:pt idx="2">
                  <c:v>1.6666666666666667</c:v>
                </c:pt>
                <c:pt idx="3">
                  <c:v>1.6842105263157894</c:v>
                </c:pt>
                <c:pt idx="4">
                  <c:v>1.4210526315789473</c:v>
                </c:pt>
                <c:pt idx="5">
                  <c:v>1.8125</c:v>
                </c:pt>
                <c:pt idx="6">
                  <c:v>1.8</c:v>
                </c:pt>
                <c:pt idx="7">
                  <c:v>2.3333333333333335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05-4A6B-9AD0-B7B836EC806D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1.4285714285714286</c:v>
                </c:pt>
                <c:pt idx="1">
                  <c:v>1.6153846153846154</c:v>
                </c:pt>
                <c:pt idx="2">
                  <c:v>1.6666666666666667</c:v>
                </c:pt>
                <c:pt idx="3">
                  <c:v>1.5789473684210527</c:v>
                </c:pt>
                <c:pt idx="4">
                  <c:v>1.2083333333333333</c:v>
                </c:pt>
                <c:pt idx="5">
                  <c:v>1.6428571428571428</c:v>
                </c:pt>
                <c:pt idx="6">
                  <c:v>1.75</c:v>
                </c:pt>
                <c:pt idx="7">
                  <c:v>1.3333333333333333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05-4A6B-9AD0-B7B836EC806D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</c:v>
                </c:pt>
                <c:pt idx="1">
                  <c:v>1.3846153846153846</c:v>
                </c:pt>
                <c:pt idx="2">
                  <c:v>1.6666666666666667</c:v>
                </c:pt>
                <c:pt idx="3">
                  <c:v>1.4285714285714286</c:v>
                </c:pt>
                <c:pt idx="4">
                  <c:v>1.32</c:v>
                </c:pt>
                <c:pt idx="5">
                  <c:v>1.588235294117647</c:v>
                </c:pt>
                <c:pt idx="6">
                  <c:v>1.5</c:v>
                </c:pt>
                <c:pt idx="7">
                  <c:v>1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05-4A6B-9AD0-B7B836EC806D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1.4444444444444444</c:v>
                </c:pt>
                <c:pt idx="1">
                  <c:v>1.375</c:v>
                </c:pt>
                <c:pt idx="3">
                  <c:v>1.625</c:v>
                </c:pt>
                <c:pt idx="4">
                  <c:v>1.5384615384615385</c:v>
                </c:pt>
                <c:pt idx="5">
                  <c:v>1.3076923076923077</c:v>
                </c:pt>
                <c:pt idx="6">
                  <c:v>1.7142857142857142</c:v>
                </c:pt>
                <c:pt idx="7">
                  <c:v>1.5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05-4A6B-9AD0-B7B836EC806D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1.8235294117647058</c:v>
                </c:pt>
                <c:pt idx="1">
                  <c:v>1.5384615384615385</c:v>
                </c:pt>
                <c:pt idx="2">
                  <c:v>1.6666666666666667</c:v>
                </c:pt>
                <c:pt idx="3">
                  <c:v>1.95</c:v>
                </c:pt>
                <c:pt idx="4">
                  <c:v>1.8846153846153846</c:v>
                </c:pt>
                <c:pt idx="5">
                  <c:v>2.1764705882352939</c:v>
                </c:pt>
                <c:pt idx="6">
                  <c:v>1.9</c:v>
                </c:pt>
                <c:pt idx="7">
                  <c:v>1.75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05-4A6B-9AD0-B7B836EC806D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1.1666666666666667</c:v>
                </c:pt>
                <c:pt idx="1">
                  <c:v>1.2307692307692308</c:v>
                </c:pt>
                <c:pt idx="2">
                  <c:v>2</c:v>
                </c:pt>
                <c:pt idx="3">
                  <c:v>1.6190476190476191</c:v>
                </c:pt>
                <c:pt idx="4">
                  <c:v>1.6206896551724137</c:v>
                </c:pt>
                <c:pt idx="5">
                  <c:v>1.2352941176470589</c:v>
                </c:pt>
                <c:pt idx="6">
                  <c:v>1.4</c:v>
                </c:pt>
                <c:pt idx="7">
                  <c:v>1.6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05-4A6B-9AD0-B7B836EC806D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1.1111111111111112</c:v>
                </c:pt>
                <c:pt idx="1">
                  <c:v>1.2307692307692308</c:v>
                </c:pt>
                <c:pt idx="2">
                  <c:v>1.6666666666666667</c:v>
                </c:pt>
                <c:pt idx="3">
                  <c:v>2.1666666666666665</c:v>
                </c:pt>
                <c:pt idx="4">
                  <c:v>1.5357142857142858</c:v>
                </c:pt>
                <c:pt idx="5">
                  <c:v>1.6470588235294117</c:v>
                </c:pt>
                <c:pt idx="6">
                  <c:v>1.7</c:v>
                </c:pt>
                <c:pt idx="7">
                  <c:v>1.25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05-4A6B-9AD0-B7B836EC806D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1.6428571428571428</c:v>
                </c:pt>
                <c:pt idx="1">
                  <c:v>1.9230769230769231</c:v>
                </c:pt>
                <c:pt idx="2">
                  <c:v>2</c:v>
                </c:pt>
                <c:pt idx="3">
                  <c:v>2.3333333333333335</c:v>
                </c:pt>
                <c:pt idx="4">
                  <c:v>1.76</c:v>
                </c:pt>
                <c:pt idx="5">
                  <c:v>1.3125</c:v>
                </c:pt>
                <c:pt idx="6">
                  <c:v>2.1</c:v>
                </c:pt>
                <c:pt idx="7">
                  <c:v>1.6666666666666667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05-4A6B-9AD0-B7B836EC806D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1.1111111111111112</c:v>
                </c:pt>
                <c:pt idx="1">
                  <c:v>1.0833333333333333</c:v>
                </c:pt>
                <c:pt idx="2">
                  <c:v>2.3333333333333335</c:v>
                </c:pt>
                <c:pt idx="3">
                  <c:v>1.8235294117647058</c:v>
                </c:pt>
                <c:pt idx="4">
                  <c:v>1.3571428571428572</c:v>
                </c:pt>
                <c:pt idx="5">
                  <c:v>1.3125</c:v>
                </c:pt>
                <c:pt idx="6">
                  <c:v>1.6666666666666667</c:v>
                </c:pt>
                <c:pt idx="7">
                  <c:v>1.8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805-4A6B-9AD0-B7B836EC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7551147550798467"/>
          <c:h val="0.27167771187928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21494526111353907"/>
          <c:w val="0.9520242796003302"/>
          <c:h val="0.61949598421487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1.1818181818181819</c:v>
                </c:pt>
                <c:pt idx="2">
                  <c:v>1.4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2-4502-9AB7-BCF22B311E1F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1.2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2-4502-9AB7-BCF22B311E1F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1.8333333333333333</c:v>
                </c:pt>
                <c:pt idx="1">
                  <c:v>1.0909090909090908</c:v>
                </c:pt>
                <c:pt idx="2">
                  <c:v>1.2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2-4502-9AB7-BCF22B311E1F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1.5</c:v>
                </c:pt>
                <c:pt idx="1">
                  <c:v>1.0909090909090908</c:v>
                </c:pt>
                <c:pt idx="2">
                  <c:v>1.2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12-4502-9AB7-BCF22B311E1F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1.5</c:v>
                </c:pt>
                <c:pt idx="1">
                  <c:v>1.1818181818181819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2-4502-9AB7-BCF22B311E1F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1.2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12-4502-9AB7-BCF22B311E1F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</c:v>
                </c:pt>
                <c:pt idx="2">
                  <c:v>1.4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2-4502-9AB7-BCF22B311E1F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1.6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12-4502-9AB7-BCF22B311E1F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1.4545454545454546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12-4502-9AB7-BCF22B311E1F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1.2</c:v>
                </c:pt>
                <c:pt idx="1">
                  <c:v>1.0909090909090908</c:v>
                </c:pt>
                <c:pt idx="2">
                  <c:v>1.2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12-4502-9AB7-BCF22B311E1F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2.6666666666666665</c:v>
                </c:pt>
                <c:pt idx="1">
                  <c:v>1</c:v>
                </c:pt>
                <c:pt idx="2">
                  <c:v>1.75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2-4502-9AB7-BCF22B311E1F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1.8</c:v>
                </c:pt>
                <c:pt idx="1">
                  <c:v>1.1818181818181819</c:v>
                </c:pt>
                <c:pt idx="2">
                  <c:v>1.2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12-4502-9AB7-BCF22B311E1F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1.8333333333333333</c:v>
                </c:pt>
                <c:pt idx="1">
                  <c:v>1.5454545454545454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12-4502-9AB7-BCF22B311E1F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1.6</c:v>
                </c:pt>
                <c:pt idx="1">
                  <c:v>1</c:v>
                </c:pt>
                <c:pt idx="2">
                  <c:v>1.4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912-4502-9AB7-BCF22B311E1F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1.8</c:v>
                </c:pt>
                <c:pt idx="1">
                  <c:v>1.9090909090909092</c:v>
                </c:pt>
                <c:pt idx="2">
                  <c:v>2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12-4502-9AB7-BCF22B311E1F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1.2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12-4502-9AB7-BCF22B311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2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22764616287756431"/>
          <c:w val="0.9520242796003302"/>
          <c:h val="0.65678663185086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1.4705882352941178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D-4C91-AAED-AA563F63A6F4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D-4C91-AAED-AA563F63A6F4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2.0363636363636362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D-4C91-AAED-AA563F63A6F4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2D-4C91-AAED-AA563F63A6F4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1.4150943396226414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2D-4C91-AAED-AA563F63A6F4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1.2641509433962264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2D-4C91-AAED-AA563F63A6F4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1.7692307692307692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2D-4C91-AAED-AA563F63A6F4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1.5111111111111111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2D-4C91-AAED-AA563F63A6F4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1.5526315789473684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2D-4C91-AAED-AA563F63A6F4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1.2653061224489797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2D-4C91-AAED-AA563F63A6F4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2D-4C91-AAED-AA563F63A6F4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2.0588235294117645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2D-4C91-AAED-AA563F63A6F4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1.509090909090909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2D-4C91-AAED-AA563F63A6F4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1.5925925925925926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2D-4C91-AAED-AA563F63A6F4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22D-4C91-AAED-AA563F63A6F4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1.5925925925925926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22D-4C91-AAED-AA563F63A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766050454833584E-2"/>
          <c:y val="0.20059976801675503"/>
          <c:w val="0.90629104302419283"/>
          <c:h val="0.25274878967661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1.3076923076923077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6-4608-9786-AC231C437B27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6-4608-9786-AC231C437B27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6-4608-9786-AC231C437B27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6-4608-9786-AC231C437B27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1.3076923076923077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C6-4608-9786-AC231C437B27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C6-4608-9786-AC231C437B27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C6-4608-9786-AC231C437B27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1.0769230769230769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C6-4608-9786-AC231C43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8010664707895E-2"/>
          <c:y val="0.55478497429786244"/>
          <c:w val="0.96199292011936455"/>
          <c:h val="0.44038679375604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Neurologie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040897507394519"/>
          <c:w val="0.9520242796003302"/>
          <c:h val="0.6867301053939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1.3620689655172413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D-4EC7-B2B5-0A237DC9BCDB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1.2881355932203389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D-4EC7-B2B5-0A237DC9BCDB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1.7017543859649122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D-4EC7-B2B5-0A237DC9BCDB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1.3220338983050848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7D-4EC7-B2B5-0A237DC9BCDB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1.2807017543859649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7D-4EC7-B2B5-0A237DC9BCDB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1.1052631578947369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7D-4EC7-B2B5-0A237DC9BCDB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1.4137931034482758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7D-4EC7-B2B5-0A237DC9BCDB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7D-4EC7-B2B5-0A237DC9BCDB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1.4411764705882353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7D-4EC7-B2B5-0A237DC9BCDB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1.1320754716981132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7D-4EC7-B2B5-0A237DC9BCDB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7D-4EC7-B2B5-0A237DC9BCDB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1.6545454545454545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7D-4EC7-B2B5-0A237DC9BCDB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1.3050847457627119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7D-4EC7-B2B5-0A237DC9BCDB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17D-4EC7-B2B5-0A237DC9BCDB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7D-4EC7-B2B5-0A237DC9BCDB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1.271186440677966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17D-4EC7-B2B5-0A237DC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3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Tageskliniken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6040897507394519"/>
          <c:w val="0.9520242796003302"/>
          <c:h val="0.73155606068093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1.1538461538461537</c:v>
                </c:pt>
                <c:pt idx="1">
                  <c:v>1.25</c:v>
                </c:pt>
                <c:pt idx="2">
                  <c:v>1.6666666666666667</c:v>
                </c:pt>
                <c:pt idx="3">
                  <c:v>1.4166666666666667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3-46A7-B59C-186507213833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1.1538461538461537</c:v>
                </c:pt>
                <c:pt idx="1">
                  <c:v>1.125</c:v>
                </c:pt>
                <c:pt idx="2">
                  <c:v>1.3333333333333333</c:v>
                </c:pt>
                <c:pt idx="3">
                  <c:v>1.5833333333333333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63-46A7-B59C-186507213833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1.25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3-46A7-B59C-186507213833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1.1333333333333333</c:v>
                </c:pt>
                <c:pt idx="2">
                  <c:v>1.3333333333333333</c:v>
                </c:pt>
                <c:pt idx="3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63-46A7-B59C-186507213833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1.6923076923076923</c:v>
                </c:pt>
                <c:pt idx="1">
                  <c:v>1.5</c:v>
                </c:pt>
                <c:pt idx="2">
                  <c:v>1</c:v>
                </c:pt>
                <c:pt idx="3">
                  <c:v>1.5454545454545454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3-46A7-B59C-186507213833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1.0769230769230769</c:v>
                </c:pt>
                <c:pt idx="1">
                  <c:v>1.1428571428571428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63-46A7-B59C-186507213833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1.3125</c:v>
                </c:pt>
                <c:pt idx="2">
                  <c:v>1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3-46A7-B59C-186507213833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1.125</c:v>
                </c:pt>
                <c:pt idx="2">
                  <c:v>1.6666666666666667</c:v>
                </c:pt>
                <c:pt idx="3">
                  <c:v>1.6363636363636365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63-46A7-B59C-186507213833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2</c:v>
                </c:pt>
                <c:pt idx="1">
                  <c:v>1.25</c:v>
                </c:pt>
                <c:pt idx="2">
                  <c:v>1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63-46A7-B59C-186507213833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1.1875</c:v>
                </c:pt>
                <c:pt idx="2">
                  <c:v>1.3333333333333333</c:v>
                </c:pt>
                <c:pt idx="3">
                  <c:v>2.0833333333333335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63-46A7-B59C-186507213833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1.1000000000000001</c:v>
                </c:pt>
                <c:pt idx="1">
                  <c:v>1.6363636363636365</c:v>
                </c:pt>
                <c:pt idx="2">
                  <c:v>1.5</c:v>
                </c:pt>
                <c:pt idx="3">
                  <c:v>1.7777777777777777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63-46A7-B59C-186507213833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1.2666666666666666</c:v>
                </c:pt>
                <c:pt idx="2">
                  <c:v>1.3333333333333333</c:v>
                </c:pt>
                <c:pt idx="3">
                  <c:v>2.0909090909090908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63-46A7-B59C-186507213833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1.4615384615384615</c:v>
                </c:pt>
                <c:pt idx="1">
                  <c:v>1.6666666666666667</c:v>
                </c:pt>
                <c:pt idx="2">
                  <c:v>1.6666666666666667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63-46A7-B59C-186507213833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1.1666666666666667</c:v>
                </c:pt>
                <c:pt idx="1">
                  <c:v>1.2</c:v>
                </c:pt>
                <c:pt idx="2">
                  <c:v>2</c:v>
                </c:pt>
                <c:pt idx="3">
                  <c:v>1.4166666666666667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63-46A7-B59C-186507213833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2.3846153846153846</c:v>
                </c:pt>
                <c:pt idx="1">
                  <c:v>2.3333333333333335</c:v>
                </c:pt>
                <c:pt idx="2">
                  <c:v>1.6666666666666667</c:v>
                </c:pt>
                <c:pt idx="3">
                  <c:v>2.1666666666666665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63-46A7-B59C-186507213833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1.2307692307692308</c:v>
                </c:pt>
                <c:pt idx="1">
                  <c:v>1.125</c:v>
                </c:pt>
                <c:pt idx="2">
                  <c:v>1</c:v>
                </c:pt>
                <c:pt idx="3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563-46A7-B59C-186507213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[PatFragebogen_2025.xlsx]Pivot!PivotTable8</c:name>
    <c:fmtId val="6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 smtClean="0"/>
              <a:t>EWP</a:t>
            </a:r>
            <a:endParaRPr lang="de-D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0.15694312795102597"/>
          <c:w val="0.9520242796003302"/>
          <c:h val="0.39299720397799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1.1428571428571428</c:v>
                </c:pt>
                <c:pt idx="2">
                  <c:v>1.6666666666666667</c:v>
                </c:pt>
                <c:pt idx="3">
                  <c:v>1.75</c:v>
                </c:pt>
                <c:pt idx="4">
                  <c:v>1.6875</c:v>
                </c:pt>
                <c:pt idx="5">
                  <c:v>1.5714285714285714</c:v>
                </c:pt>
                <c:pt idx="6">
                  <c:v>1.8181818181818181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4-48E4-805D-6C6275143B5A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1.1904761904761905</c:v>
                </c:pt>
                <c:pt idx="1">
                  <c:v>1.2857142857142858</c:v>
                </c:pt>
                <c:pt idx="2">
                  <c:v>1.6666666666666667</c:v>
                </c:pt>
                <c:pt idx="3">
                  <c:v>1.8888888888888888</c:v>
                </c:pt>
                <c:pt idx="4">
                  <c:v>1.2666666666666666</c:v>
                </c:pt>
                <c:pt idx="5">
                  <c:v>1.7857142857142858</c:v>
                </c:pt>
                <c:pt idx="6">
                  <c:v>1.6666666666666667</c:v>
                </c:pt>
                <c:pt idx="7">
                  <c:v>1.4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4-48E4-805D-6C6275143B5A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2.1428571428571428</c:v>
                </c:pt>
                <c:pt idx="2">
                  <c:v>1.6666666666666667</c:v>
                </c:pt>
                <c:pt idx="3">
                  <c:v>1.875</c:v>
                </c:pt>
                <c:pt idx="4">
                  <c:v>1.5625</c:v>
                </c:pt>
                <c:pt idx="5">
                  <c:v>1.9285714285714286</c:v>
                </c:pt>
                <c:pt idx="6">
                  <c:v>2</c:v>
                </c:pt>
                <c:pt idx="7">
                  <c:v>2.1333333333333333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4-48E4-805D-6C6275143B5A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1.2727272727272727</c:v>
                </c:pt>
                <c:pt idx="1">
                  <c:v>1.4285714285714286</c:v>
                </c:pt>
                <c:pt idx="2">
                  <c:v>1.3333333333333333</c:v>
                </c:pt>
                <c:pt idx="3">
                  <c:v>1.75</c:v>
                </c:pt>
                <c:pt idx="4">
                  <c:v>1.411764705882353</c:v>
                </c:pt>
                <c:pt idx="5">
                  <c:v>1.7857142857142858</c:v>
                </c:pt>
                <c:pt idx="6">
                  <c:v>1.75</c:v>
                </c:pt>
                <c:pt idx="7">
                  <c:v>1.2727272727272727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14-48E4-805D-6C6275143B5A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1.2727272727272727</c:v>
                </c:pt>
                <c:pt idx="1">
                  <c:v>1.4285714285714286</c:v>
                </c:pt>
                <c:pt idx="2">
                  <c:v>1</c:v>
                </c:pt>
                <c:pt idx="3">
                  <c:v>1.5</c:v>
                </c:pt>
                <c:pt idx="4">
                  <c:v>1.2857142857142858</c:v>
                </c:pt>
                <c:pt idx="5">
                  <c:v>1.6428571428571428</c:v>
                </c:pt>
                <c:pt idx="6">
                  <c:v>1.5454545454545454</c:v>
                </c:pt>
                <c:pt idx="7">
                  <c:v>1.2142857142857142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14-48E4-805D-6C6275143B5A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1.1363636363636365</c:v>
                </c:pt>
                <c:pt idx="1">
                  <c:v>1.1428571428571428</c:v>
                </c:pt>
                <c:pt idx="2">
                  <c:v>1</c:v>
                </c:pt>
                <c:pt idx="3">
                  <c:v>1.5555555555555556</c:v>
                </c:pt>
                <c:pt idx="4">
                  <c:v>1.3529411764705883</c:v>
                </c:pt>
                <c:pt idx="5">
                  <c:v>1.5384615384615385</c:v>
                </c:pt>
                <c:pt idx="6">
                  <c:v>1.4545454545454546</c:v>
                </c:pt>
                <c:pt idx="7">
                  <c:v>1.4666666666666666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14-48E4-805D-6C6275143B5A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1.8571428571428572</c:v>
                </c:pt>
                <c:pt idx="2">
                  <c:v>2</c:v>
                </c:pt>
                <c:pt idx="3">
                  <c:v>1.8888888888888888</c:v>
                </c:pt>
                <c:pt idx="4">
                  <c:v>1.5294117647058822</c:v>
                </c:pt>
                <c:pt idx="5">
                  <c:v>1.6923076923076923</c:v>
                </c:pt>
                <c:pt idx="6">
                  <c:v>1.8333333333333333</c:v>
                </c:pt>
                <c:pt idx="7">
                  <c:v>2.2000000000000002</c:v>
                </c:pt>
                <c:pt idx="8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14-48E4-805D-6C6275143B5A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1.1363636363636365</c:v>
                </c:pt>
                <c:pt idx="1">
                  <c:v>1.2857142857142858</c:v>
                </c:pt>
                <c:pt idx="2">
                  <c:v>1.3333333333333333</c:v>
                </c:pt>
                <c:pt idx="3">
                  <c:v>2.125</c:v>
                </c:pt>
                <c:pt idx="4">
                  <c:v>1.75</c:v>
                </c:pt>
                <c:pt idx="5">
                  <c:v>1.6153846153846154</c:v>
                </c:pt>
                <c:pt idx="6">
                  <c:v>1.6363636363636365</c:v>
                </c:pt>
                <c:pt idx="7">
                  <c:v>1.9230769230769231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14-48E4-805D-6C6275143B5A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1.8571428571428572</c:v>
                </c:pt>
                <c:pt idx="2">
                  <c:v>1.3333333333333333</c:v>
                </c:pt>
                <c:pt idx="3">
                  <c:v>2</c:v>
                </c:pt>
                <c:pt idx="4">
                  <c:v>1.6666666666666667</c:v>
                </c:pt>
                <c:pt idx="5">
                  <c:v>1.4545454545454546</c:v>
                </c:pt>
                <c:pt idx="6">
                  <c:v>2</c:v>
                </c:pt>
                <c:pt idx="7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14-48E4-805D-6C6275143B5A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1.1428571428571428</c:v>
                </c:pt>
                <c:pt idx="2">
                  <c:v>1</c:v>
                </c:pt>
                <c:pt idx="3">
                  <c:v>1.875</c:v>
                </c:pt>
                <c:pt idx="4">
                  <c:v>1.1333333333333333</c:v>
                </c:pt>
                <c:pt idx="5">
                  <c:v>2.2142857142857144</c:v>
                </c:pt>
                <c:pt idx="6">
                  <c:v>1.9166666666666667</c:v>
                </c:pt>
                <c:pt idx="7">
                  <c:v>1.2666666666666666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14-48E4-805D-6C6275143B5A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1.5</c:v>
                </c:pt>
                <c:pt idx="1">
                  <c:v>1.2</c:v>
                </c:pt>
                <c:pt idx="2">
                  <c:v>1</c:v>
                </c:pt>
                <c:pt idx="3">
                  <c:v>2.4</c:v>
                </c:pt>
                <c:pt idx="4">
                  <c:v>1.4</c:v>
                </c:pt>
                <c:pt idx="5">
                  <c:v>1.6153846153846154</c:v>
                </c:pt>
                <c:pt idx="6">
                  <c:v>2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14-48E4-805D-6C6275143B5A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1.3333333333333333</c:v>
                </c:pt>
                <c:pt idx="1">
                  <c:v>2.1428571428571428</c:v>
                </c:pt>
                <c:pt idx="2">
                  <c:v>1.6666666666666667</c:v>
                </c:pt>
                <c:pt idx="3">
                  <c:v>2.125</c:v>
                </c:pt>
                <c:pt idx="4">
                  <c:v>1.3636363636363635</c:v>
                </c:pt>
                <c:pt idx="5">
                  <c:v>2.1538461538461537</c:v>
                </c:pt>
                <c:pt idx="6">
                  <c:v>2.375</c:v>
                </c:pt>
                <c:pt idx="7">
                  <c:v>2.6428571428571428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14-48E4-805D-6C6275143B5A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1.1818181818181819</c:v>
                </c:pt>
                <c:pt idx="1">
                  <c:v>1.2857142857142858</c:v>
                </c:pt>
                <c:pt idx="2">
                  <c:v>2</c:v>
                </c:pt>
                <c:pt idx="3">
                  <c:v>1.5555555555555556</c:v>
                </c:pt>
                <c:pt idx="4">
                  <c:v>1.7647058823529411</c:v>
                </c:pt>
                <c:pt idx="5">
                  <c:v>1.8571428571428572</c:v>
                </c:pt>
                <c:pt idx="6">
                  <c:v>1.3636363636363635</c:v>
                </c:pt>
                <c:pt idx="7">
                  <c:v>1.2666666666666666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14-48E4-805D-6C6275143B5A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</c:v>
                </c:pt>
                <c:pt idx="2">
                  <c:v>1.3333333333333333</c:v>
                </c:pt>
                <c:pt idx="3">
                  <c:v>1.5555555555555556</c:v>
                </c:pt>
                <c:pt idx="4">
                  <c:v>2</c:v>
                </c:pt>
                <c:pt idx="5">
                  <c:v>1.5714285714285714</c:v>
                </c:pt>
                <c:pt idx="6">
                  <c:v>1.7</c:v>
                </c:pt>
                <c:pt idx="7">
                  <c:v>1.2857142857142858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114-48E4-805D-6C6275143B5A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1.5</c:v>
                </c:pt>
                <c:pt idx="1">
                  <c:v>2.1428571428571428</c:v>
                </c:pt>
                <c:pt idx="2">
                  <c:v>2</c:v>
                </c:pt>
                <c:pt idx="3">
                  <c:v>2.125</c:v>
                </c:pt>
                <c:pt idx="4">
                  <c:v>1.4666666666666666</c:v>
                </c:pt>
                <c:pt idx="5">
                  <c:v>1.7857142857142858</c:v>
                </c:pt>
                <c:pt idx="6">
                  <c:v>2.2000000000000002</c:v>
                </c:pt>
                <c:pt idx="7">
                  <c:v>2.2307692307692308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14-48E4-805D-6C6275143B5A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1.3181818181818181</c:v>
                </c:pt>
                <c:pt idx="1">
                  <c:v>1.4285714285714286</c:v>
                </c:pt>
                <c:pt idx="2">
                  <c:v>2</c:v>
                </c:pt>
                <c:pt idx="3">
                  <c:v>1.7777777777777777</c:v>
                </c:pt>
                <c:pt idx="4">
                  <c:v>1.5294117647058822</c:v>
                </c:pt>
                <c:pt idx="5">
                  <c:v>1.4615384615384615</c:v>
                </c:pt>
                <c:pt idx="6">
                  <c:v>1.7</c:v>
                </c:pt>
                <c:pt idx="7">
                  <c:v>1.8461538461538463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114-48E4-805D-6C6275143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23350762286E-2"/>
          <c:y val="0.67852747671214886"/>
          <c:w val="0.98680085843029475"/>
          <c:h val="0.28992288654385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5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Station 30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731333999763824E-2"/>
          <c:y val="0.16873207198711149"/>
          <c:w val="0.90629104302419283"/>
          <c:h val="0.1518905382728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8-427D-B9DC-05C64AF9003F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8-427D-B9DC-05C64AF9003F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58-427D-B9DC-05C64AF9003F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58-427D-B9DC-05C64AF9003F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58-427D-B9DC-05C64AF9003F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58-427D-B9DC-05C64AF9003F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58-427D-B9DC-05C64AF9003F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8-427D-B9DC-05C64AF90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7965027377896E-2"/>
          <c:y val="0.43198406617155882"/>
          <c:w val="0.92480491752449057"/>
          <c:h val="0.5183614778576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12700"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28.07.2025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28.07.2025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28.07.2025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28.07.2025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</a:t>
            </a:r>
            <a:r>
              <a:rPr lang="de-DE" dirty="0" smtClean="0"/>
              <a:t>Neurologie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dirty="0" smtClean="0"/>
              <a:t>04.04.2025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9405" y="1420398"/>
            <a:ext cx="10173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aller EWP Stationen und </a:t>
            </a:r>
            <a:r>
              <a:rPr lang="de-DE" dirty="0" smtClean="0"/>
              <a:t>Tageskliniken, (Station 36 ohne Kinder)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Patienten der </a:t>
            </a:r>
            <a:r>
              <a:rPr lang="de-DE" dirty="0" smtClean="0"/>
              <a:t>Neurologie</a:t>
            </a:r>
            <a:endParaRPr lang="de-DE" dirty="0"/>
          </a:p>
          <a:p>
            <a:r>
              <a:rPr lang="de-DE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Aushändigung des Fragebogens </a:t>
            </a:r>
            <a:r>
              <a:rPr lang="de-DE" dirty="0" smtClean="0"/>
              <a:t>an jeden Patienten 1-3 </a:t>
            </a:r>
            <a:r>
              <a:rPr lang="de-DE" dirty="0"/>
              <a:t>Tage vor </a:t>
            </a:r>
            <a:r>
              <a:rPr lang="de-DE" dirty="0" smtClean="0"/>
              <a:t>Entlassung/Verlegung</a:t>
            </a:r>
            <a:endParaRPr lang="de-DE" u="sng" dirty="0" smtClean="0"/>
          </a:p>
          <a:p>
            <a:r>
              <a:rPr lang="de-DE" u="sng" dirty="0" smtClean="0"/>
              <a:t>Bewertungsscala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1 </a:t>
            </a:r>
            <a:r>
              <a:rPr lang="de-DE" dirty="0"/>
              <a:t>– </a:t>
            </a:r>
            <a:r>
              <a:rPr lang="de-DE" dirty="0" smtClean="0"/>
              <a:t>5 für Neurologie und EWP </a:t>
            </a:r>
            <a:r>
              <a:rPr lang="de-DE" dirty="0"/>
              <a:t>1 = sehr </a:t>
            </a:r>
            <a:r>
              <a:rPr lang="de-DE" dirty="0" smtClean="0"/>
              <a:t>gut, </a:t>
            </a:r>
            <a:r>
              <a:rPr lang="de-DE" dirty="0"/>
              <a:t>2 = </a:t>
            </a:r>
            <a:r>
              <a:rPr lang="de-DE" dirty="0" smtClean="0"/>
              <a:t>gut, </a:t>
            </a:r>
            <a:r>
              <a:rPr lang="de-DE" dirty="0"/>
              <a:t>3 = </a:t>
            </a:r>
            <a:r>
              <a:rPr lang="de-DE" dirty="0" smtClean="0"/>
              <a:t>befriedigend, </a:t>
            </a:r>
            <a:r>
              <a:rPr lang="de-DE" dirty="0"/>
              <a:t>4 = </a:t>
            </a:r>
            <a:r>
              <a:rPr lang="de-DE" dirty="0" smtClean="0"/>
              <a:t>ausreichend, </a:t>
            </a:r>
            <a:r>
              <a:rPr lang="de-DE" dirty="0"/>
              <a:t>5 = </a:t>
            </a:r>
            <a:r>
              <a:rPr lang="de-DE" dirty="0" smtClean="0"/>
              <a:t>mangelhaft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1-3 Station 30 =sehr gut, befriedigend, mangelhaft</a:t>
            </a:r>
            <a:endParaRPr lang="de-DE" dirty="0"/>
          </a:p>
          <a:p>
            <a:r>
              <a:rPr lang="de-DE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Chefärzte EWP und </a:t>
            </a:r>
            <a:r>
              <a:rPr lang="de-DE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PDL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mtClean="0"/>
              <a:t>QMB </a:t>
            </a:r>
            <a:r>
              <a:rPr lang="de-DE" dirty="0"/>
              <a:t>=&gt; Weitergabe an das multiprofessionelle Team der Station/TK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Veröffentlichung (Quartalsauswertung) </a:t>
            </a:r>
            <a:r>
              <a:rPr lang="de-DE" dirty="0"/>
              <a:t>auf unserer </a:t>
            </a:r>
            <a:r>
              <a:rPr lang="de-DE" dirty="0" smtClean="0"/>
              <a:t>Homepage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Januar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03712"/>
              </p:ext>
            </p:extLst>
          </p:nvPr>
        </p:nvGraphicFramePr>
        <p:xfrm>
          <a:off x="7616278" y="3944229"/>
          <a:ext cx="3737522" cy="203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437349"/>
              </p:ext>
            </p:extLst>
          </p:nvPr>
        </p:nvGraphicFramePr>
        <p:xfrm>
          <a:off x="897923" y="1446818"/>
          <a:ext cx="10455877" cy="237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85342"/>
              </p:ext>
            </p:extLst>
          </p:nvPr>
        </p:nvGraphicFramePr>
        <p:xfrm>
          <a:off x="897923" y="3944229"/>
          <a:ext cx="4325831" cy="20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787859"/>
              </p:ext>
            </p:extLst>
          </p:nvPr>
        </p:nvGraphicFramePr>
        <p:xfrm>
          <a:off x="5321030" y="3944229"/>
          <a:ext cx="2208179" cy="203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Februar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</a:t>
            </a:r>
            <a:r>
              <a:rPr lang="de-DE" sz="1600" dirty="0" smtClean="0">
                <a:solidFill>
                  <a:prstClr val="black"/>
                </a:solidFill>
              </a:rPr>
              <a:t>1-3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481623"/>
              </p:ext>
            </p:extLst>
          </p:nvPr>
        </p:nvGraphicFramePr>
        <p:xfrm>
          <a:off x="6844671" y="3754876"/>
          <a:ext cx="4176767" cy="22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15861"/>
              </p:ext>
            </p:extLst>
          </p:nvPr>
        </p:nvGraphicFramePr>
        <p:xfrm>
          <a:off x="4941651" y="3754875"/>
          <a:ext cx="1770435" cy="226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387327"/>
              </p:ext>
            </p:extLst>
          </p:nvPr>
        </p:nvGraphicFramePr>
        <p:xfrm>
          <a:off x="838200" y="3754875"/>
          <a:ext cx="3988341" cy="226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156902"/>
              </p:ext>
            </p:extLst>
          </p:nvPr>
        </p:nvGraphicFramePr>
        <p:xfrm>
          <a:off x="838201" y="1446818"/>
          <a:ext cx="10183238" cy="214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70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/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März 2025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7308"/>
              </p:ext>
            </p:extLst>
          </p:nvPr>
        </p:nvGraphicFramePr>
        <p:xfrm>
          <a:off x="8560340" y="3842425"/>
          <a:ext cx="3153382" cy="218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50085"/>
              </p:ext>
            </p:extLst>
          </p:nvPr>
        </p:nvGraphicFramePr>
        <p:xfrm>
          <a:off x="5972784" y="3842426"/>
          <a:ext cx="2393003" cy="218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510855"/>
              </p:ext>
            </p:extLst>
          </p:nvPr>
        </p:nvGraphicFramePr>
        <p:xfrm>
          <a:off x="583661" y="3842426"/>
          <a:ext cx="5038926" cy="218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146049"/>
              </p:ext>
            </p:extLst>
          </p:nvPr>
        </p:nvGraphicFramePr>
        <p:xfrm>
          <a:off x="583661" y="1446817"/>
          <a:ext cx="11130062" cy="228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91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189</Words>
  <Application>Microsoft Office PowerPoint</Application>
  <PresentationFormat>Breitbild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 2025</vt:lpstr>
      <vt:lpstr>Auswertung Patientenzufriedenheit</vt:lpstr>
      <vt:lpstr>Auswertung Patientenzufriedenheit Januar 2025 Benotung  1 – 5   außer Station 30 – separater Fragebögen, Benotung 1-3 </vt:lpstr>
      <vt:lpstr>Auswertung Patientenzufriedenheit Februar 2025 Benotung  1 – 5   außer Station 30 – separater Fragebögen, Benotung 1-3</vt:lpstr>
      <vt:lpstr>Auswertung Patientenzufriedenheit März 2025 Benotung  1 – 5   außer Station 30 – separater Fragebögen, Benotung 1-3 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Stoll, Franziska</cp:lastModifiedBy>
  <cp:revision>309</cp:revision>
  <cp:lastPrinted>2023-10-09T13:31:10Z</cp:lastPrinted>
  <dcterms:created xsi:type="dcterms:W3CDTF">2023-05-16T07:55:18Z</dcterms:created>
  <dcterms:modified xsi:type="dcterms:W3CDTF">2025-07-28T06:52:54Z</dcterms:modified>
</cp:coreProperties>
</file>