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9" r:id="rId4"/>
    <p:sldId id="280" r:id="rId5"/>
    <p:sldId id="281" r:id="rId6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 30</a:t>
            </a:r>
            <a:endParaRPr lang="de-DE" dirty="0"/>
          </a:p>
        </c:rich>
      </c:tx>
      <c:layout>
        <c:manualLayout>
          <c:xMode val="edge"/>
          <c:yMode val="edge"/>
          <c:x val="0.383361601707294"/>
          <c:y val="2.3871249382660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8083727631605515E-2"/>
          <c:y val="0.17772790667036156"/>
          <c:w val="0.89466660822790234"/>
          <c:h val="0.28536950861409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A-4FC9-839E-B85083383306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A-4FC9-839E-B85083383306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A-4FC9-839E-B85083383306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BA-4FC9-839E-B85083383306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A-4FC9-839E-B85083383306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BA-4FC9-839E-B85083383306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BA-4FC9-839E-B85083383306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BA-4FC9-839E-B85083383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463892975467577E-2"/>
          <c:y val="0.50995883409310672"/>
          <c:w val="0.96129313959229035"/>
          <c:h val="0.4881294573566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7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2643572767210839E-2"/>
          <c:y val="0.13323410160695659"/>
          <c:w val="0.94972202190541344"/>
          <c:h val="0.50394118701261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1.6</c:v>
                </c:pt>
                <c:pt idx="2">
                  <c:v>1</c:v>
                </c:pt>
                <c:pt idx="3">
                  <c:v>1.75</c:v>
                </c:pt>
                <c:pt idx="4">
                  <c:v>1.52</c:v>
                </c:pt>
                <c:pt idx="5">
                  <c:v>1.3809523809523809</c:v>
                </c:pt>
                <c:pt idx="6">
                  <c:v>1.25</c:v>
                </c:pt>
                <c:pt idx="7">
                  <c:v>1.0833333333333333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2-4677-8F83-A900B2A0ED15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1.1666666666666667</c:v>
                </c:pt>
                <c:pt idx="1">
                  <c:v>1.2</c:v>
                </c:pt>
                <c:pt idx="2">
                  <c:v>1</c:v>
                </c:pt>
                <c:pt idx="3">
                  <c:v>2.4285714285714284</c:v>
                </c:pt>
                <c:pt idx="4">
                  <c:v>1.4615384615384615</c:v>
                </c:pt>
                <c:pt idx="5">
                  <c:v>1.1818181818181819</c:v>
                </c:pt>
                <c:pt idx="6">
                  <c:v>1.25</c:v>
                </c:pt>
                <c:pt idx="7">
                  <c:v>1.3333333333333333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2-4677-8F83-A900B2A0ED15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1.6</c:v>
                </c:pt>
                <c:pt idx="2">
                  <c:v>1</c:v>
                </c:pt>
                <c:pt idx="3">
                  <c:v>2.3333333333333335</c:v>
                </c:pt>
                <c:pt idx="4">
                  <c:v>1.5</c:v>
                </c:pt>
                <c:pt idx="5">
                  <c:v>1.7272727272727273</c:v>
                </c:pt>
                <c:pt idx="6">
                  <c:v>1.4285714285714286</c:v>
                </c:pt>
                <c:pt idx="7">
                  <c:v>1.7272727272727273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C2-4677-8F83-A900B2A0ED15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1.3888888888888888</c:v>
                </c:pt>
                <c:pt idx="1">
                  <c:v>1.5</c:v>
                </c:pt>
                <c:pt idx="2">
                  <c:v>1</c:v>
                </c:pt>
                <c:pt idx="3">
                  <c:v>2.4285714285714284</c:v>
                </c:pt>
                <c:pt idx="4">
                  <c:v>1.56</c:v>
                </c:pt>
                <c:pt idx="5">
                  <c:v>1.7272727272727273</c:v>
                </c:pt>
                <c:pt idx="6">
                  <c:v>1.5</c:v>
                </c:pt>
                <c:pt idx="7">
                  <c:v>2.2727272727272729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2-4677-8F83-A900B2A0ED15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1.2777777777777777</c:v>
                </c:pt>
                <c:pt idx="1">
                  <c:v>1.2</c:v>
                </c:pt>
                <c:pt idx="2">
                  <c:v>1</c:v>
                </c:pt>
                <c:pt idx="3">
                  <c:v>2.5</c:v>
                </c:pt>
                <c:pt idx="4">
                  <c:v>1.3043478260869565</c:v>
                </c:pt>
                <c:pt idx="5">
                  <c:v>1.2272727272727273</c:v>
                </c:pt>
                <c:pt idx="6">
                  <c:v>1.25</c:v>
                </c:pt>
                <c:pt idx="7">
                  <c:v>1.6666666666666667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2-4677-8F83-A900B2A0ED15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1.1176470588235294</c:v>
                </c:pt>
                <c:pt idx="1">
                  <c:v>1</c:v>
                </c:pt>
                <c:pt idx="2">
                  <c:v>1</c:v>
                </c:pt>
                <c:pt idx="3">
                  <c:v>2.1428571428571428</c:v>
                </c:pt>
                <c:pt idx="4">
                  <c:v>1.2692307692307692</c:v>
                </c:pt>
                <c:pt idx="5">
                  <c:v>1.4285714285714286</c:v>
                </c:pt>
                <c:pt idx="6">
                  <c:v>1.125</c:v>
                </c:pt>
                <c:pt idx="7">
                  <c:v>1.1666666666666667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C2-4677-8F83-A900B2A0ED15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1.3529411764705883</c:v>
                </c:pt>
                <c:pt idx="1">
                  <c:v>1.4</c:v>
                </c:pt>
                <c:pt idx="2">
                  <c:v>1</c:v>
                </c:pt>
                <c:pt idx="3">
                  <c:v>1.75</c:v>
                </c:pt>
                <c:pt idx="4">
                  <c:v>1.4615384615384615</c:v>
                </c:pt>
                <c:pt idx="5">
                  <c:v>1.9090909090909092</c:v>
                </c:pt>
                <c:pt idx="6">
                  <c:v>1.125</c:v>
                </c:pt>
                <c:pt idx="7">
                  <c:v>1.9166666666666667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C2-4677-8F83-A900B2A0ED15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1.5294117647058822</c:v>
                </c:pt>
                <c:pt idx="1">
                  <c:v>1.4</c:v>
                </c:pt>
                <c:pt idx="2">
                  <c:v>3</c:v>
                </c:pt>
                <c:pt idx="3">
                  <c:v>2.2000000000000002</c:v>
                </c:pt>
                <c:pt idx="4">
                  <c:v>1.6842105263157894</c:v>
                </c:pt>
                <c:pt idx="5">
                  <c:v>1.4545454545454546</c:v>
                </c:pt>
                <c:pt idx="6">
                  <c:v>1.375</c:v>
                </c:pt>
                <c:pt idx="7">
                  <c:v>2.0909090909090908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C2-4677-8F83-A900B2A0ED15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1.6470588235294117</c:v>
                </c:pt>
                <c:pt idx="1">
                  <c:v>1.2</c:v>
                </c:pt>
                <c:pt idx="2">
                  <c:v>1</c:v>
                </c:pt>
                <c:pt idx="3">
                  <c:v>1.3333333333333333</c:v>
                </c:pt>
                <c:pt idx="4">
                  <c:v>1.3333333333333333</c:v>
                </c:pt>
                <c:pt idx="5">
                  <c:v>1.2222222222222223</c:v>
                </c:pt>
                <c:pt idx="6">
                  <c:v>1.5714285714285714</c:v>
                </c:pt>
                <c:pt idx="7">
                  <c:v>2.25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C2-4677-8F83-A900B2A0ED15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1.2352941176470589</c:v>
                </c:pt>
                <c:pt idx="1">
                  <c:v>1.2</c:v>
                </c:pt>
                <c:pt idx="2">
                  <c:v>1</c:v>
                </c:pt>
                <c:pt idx="3">
                  <c:v>1.7142857142857142</c:v>
                </c:pt>
                <c:pt idx="4">
                  <c:v>1.3333333333333333</c:v>
                </c:pt>
                <c:pt idx="5">
                  <c:v>1.4285714285714286</c:v>
                </c:pt>
                <c:pt idx="6">
                  <c:v>1.25</c:v>
                </c:pt>
                <c:pt idx="7">
                  <c:v>1.6363636363636365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C2-4677-8F83-A900B2A0ED15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1.4</c:v>
                </c:pt>
                <c:pt idx="1">
                  <c:v>1.25</c:v>
                </c:pt>
                <c:pt idx="3">
                  <c:v>1</c:v>
                </c:pt>
                <c:pt idx="4">
                  <c:v>1.4444444444444444</c:v>
                </c:pt>
                <c:pt idx="5">
                  <c:v>1.4210526315789473</c:v>
                </c:pt>
                <c:pt idx="6">
                  <c:v>1.5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C2-4677-8F83-A900B2A0ED15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1.6666666666666667</c:v>
                </c:pt>
                <c:pt idx="1">
                  <c:v>1.6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2.1818181818181817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C2-4677-8F83-A900B2A0ED15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1.1666666666666667</c:v>
                </c:pt>
                <c:pt idx="1">
                  <c:v>1.2</c:v>
                </c:pt>
                <c:pt idx="2">
                  <c:v>1</c:v>
                </c:pt>
                <c:pt idx="3">
                  <c:v>2.125</c:v>
                </c:pt>
                <c:pt idx="4">
                  <c:v>1.6153846153846154</c:v>
                </c:pt>
                <c:pt idx="5">
                  <c:v>1.4090909090909092</c:v>
                </c:pt>
                <c:pt idx="6">
                  <c:v>1.375</c:v>
                </c:pt>
                <c:pt idx="7">
                  <c:v>1.5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C2-4677-8F83-A900B2A0ED15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1.411764705882353</c:v>
                </c:pt>
                <c:pt idx="1">
                  <c:v>1.2</c:v>
                </c:pt>
                <c:pt idx="2">
                  <c:v>1</c:v>
                </c:pt>
                <c:pt idx="3">
                  <c:v>1.5</c:v>
                </c:pt>
                <c:pt idx="4">
                  <c:v>1.375</c:v>
                </c:pt>
                <c:pt idx="5">
                  <c:v>1.4545454545454546</c:v>
                </c:pt>
                <c:pt idx="6">
                  <c:v>1.125</c:v>
                </c:pt>
                <c:pt idx="7">
                  <c:v>1.4166666666666667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CC2-4677-8F83-A900B2A0ED15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1.2941176470588236</c:v>
                </c:pt>
                <c:pt idx="1">
                  <c:v>2</c:v>
                </c:pt>
                <c:pt idx="2">
                  <c:v>1</c:v>
                </c:pt>
                <c:pt idx="3">
                  <c:v>2.6666666666666665</c:v>
                </c:pt>
                <c:pt idx="4">
                  <c:v>1.826086956521739</c:v>
                </c:pt>
                <c:pt idx="5">
                  <c:v>1.6818181818181819</c:v>
                </c:pt>
                <c:pt idx="6">
                  <c:v>1.75</c:v>
                </c:pt>
                <c:pt idx="7">
                  <c:v>2.6666666666666665</c:v>
                </c:pt>
                <c:pt idx="8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C2-4677-8F83-A900B2A0ED15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1</c:v>
                </c:pt>
                <c:pt idx="2">
                  <c:v>1</c:v>
                </c:pt>
                <c:pt idx="3">
                  <c:v>2.6</c:v>
                </c:pt>
                <c:pt idx="4">
                  <c:v>1.6153846153846154</c:v>
                </c:pt>
                <c:pt idx="5">
                  <c:v>1.5714285714285714</c:v>
                </c:pt>
                <c:pt idx="6">
                  <c:v>1.125</c:v>
                </c:pt>
                <c:pt idx="7">
                  <c:v>1.5454545454545454</c:v>
                </c:pt>
                <c:pt idx="8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CC2-4677-8F83-A900B2A0E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965344648241871E-2"/>
          <c:y val="0.74661368861712285"/>
          <c:w val="0.97538450856757708"/>
          <c:h val="0.25177644447644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7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6694272847307365"/>
          <c:w val="0.9520242796003302"/>
          <c:h val="0.71426866217108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Pivot!$B$29:$B$34</c:f>
              <c:numCache>
                <c:formatCode>0.0</c:formatCode>
                <c:ptCount val="5"/>
                <c:pt idx="0">
                  <c:v>1.2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1.2105263157894737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E-4B4A-9EA3-81E7D7644D6F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Pivot!$C$29:$C$34</c:f>
              <c:numCache>
                <c:formatCode>0.0</c:formatCode>
                <c:ptCount val="5"/>
                <c:pt idx="0">
                  <c:v>1.2</c:v>
                </c:pt>
                <c:pt idx="1">
                  <c:v>1.1428571428571428</c:v>
                </c:pt>
                <c:pt idx="2">
                  <c:v>1.1666666666666667</c:v>
                </c:pt>
                <c:pt idx="3">
                  <c:v>1.1578947368421053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0E-4B4A-9EA3-81E7D7644D6F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Pivot!$D$29:$D$34</c:f>
              <c:numCache>
                <c:formatCode>0.0</c:formatCode>
                <c:ptCount val="5"/>
                <c:pt idx="0">
                  <c:v>1.8</c:v>
                </c:pt>
                <c:pt idx="1">
                  <c:v>1.2857142857142858</c:v>
                </c:pt>
                <c:pt idx="2">
                  <c:v>1.1666666666666667</c:v>
                </c:pt>
                <c:pt idx="3">
                  <c:v>1.736842105263158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0E-4B4A-9EA3-81E7D7644D6F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Pivot!$E$29:$E$34</c:f>
              <c:numCache>
                <c:formatCode>0.0</c:formatCode>
                <c:ptCount val="5"/>
                <c:pt idx="0">
                  <c:v>1.4</c:v>
                </c:pt>
                <c:pt idx="1">
                  <c:v>1.4285714285714286</c:v>
                </c:pt>
                <c:pt idx="2">
                  <c:v>1.6666666666666667</c:v>
                </c:pt>
                <c:pt idx="3">
                  <c:v>1.4705882352941178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0E-4B4A-9EA3-81E7D7644D6F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Pivot!$F$29:$F$34</c:f>
              <c:numCache>
                <c:formatCode>0.0</c:formatCode>
                <c:ptCount val="5"/>
                <c:pt idx="0">
                  <c:v>1.6</c:v>
                </c:pt>
                <c:pt idx="1">
                  <c:v>1.5714285714285714</c:v>
                </c:pt>
                <c:pt idx="2">
                  <c:v>1.3333333333333333</c:v>
                </c:pt>
                <c:pt idx="3">
                  <c:v>1.2777777777777777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0E-4B4A-9EA3-81E7D7644D6F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Pivot!$G$29:$G$34</c:f>
              <c:numCache>
                <c:formatCode>0.0</c:formatCode>
                <c:ptCount val="5"/>
                <c:pt idx="0">
                  <c:v>1.4</c:v>
                </c:pt>
                <c:pt idx="1">
                  <c:v>1.2857142857142858</c:v>
                </c:pt>
                <c:pt idx="2">
                  <c:v>1.3333333333333333</c:v>
                </c:pt>
                <c:pt idx="3">
                  <c:v>1.1578947368421053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0E-4B4A-9EA3-81E7D7644D6F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Pivot!$H$29:$H$34</c:f>
              <c:numCache>
                <c:formatCode>0.0</c:formatCode>
                <c:ptCount val="5"/>
                <c:pt idx="0">
                  <c:v>1.6</c:v>
                </c:pt>
                <c:pt idx="1">
                  <c:v>1.2857142857142858</c:v>
                </c:pt>
                <c:pt idx="2">
                  <c:v>1.5</c:v>
                </c:pt>
                <c:pt idx="3">
                  <c:v>1.631578947368421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0E-4B4A-9EA3-81E7D7644D6F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Pivot!$I$29:$I$34</c:f>
              <c:numCache>
                <c:formatCode>0.0</c:formatCode>
                <c:ptCount val="5"/>
                <c:pt idx="0">
                  <c:v>1.4</c:v>
                </c:pt>
                <c:pt idx="1">
                  <c:v>1.2857142857142858</c:v>
                </c:pt>
                <c:pt idx="2">
                  <c:v>1.5</c:v>
                </c:pt>
                <c:pt idx="3">
                  <c:v>1.5789473684210527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0E-4B4A-9EA3-81E7D7644D6F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Pivot!$J$29:$J$34</c:f>
              <c:numCache>
                <c:formatCode>0.0</c:formatCode>
                <c:ptCount val="5"/>
                <c:pt idx="0">
                  <c:v>1</c:v>
                </c:pt>
                <c:pt idx="1">
                  <c:v>1.2857142857142858</c:v>
                </c:pt>
                <c:pt idx="2">
                  <c:v>1.4</c:v>
                </c:pt>
                <c:pt idx="3">
                  <c:v>1.2777777777777777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0E-4B4A-9EA3-81E7D7644D6F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Pivot!$K$29:$K$34</c:f>
              <c:numCache>
                <c:formatCode>0.0</c:formatCode>
                <c:ptCount val="5"/>
                <c:pt idx="0">
                  <c:v>1.4</c:v>
                </c:pt>
                <c:pt idx="1">
                  <c:v>1.4285714285714286</c:v>
                </c:pt>
                <c:pt idx="2">
                  <c:v>1.2</c:v>
                </c:pt>
                <c:pt idx="3">
                  <c:v>1.4736842105263157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00E-4B4A-9EA3-81E7D7644D6F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Pivot!$L$29:$L$34</c:f>
              <c:numCache>
                <c:formatCode>0.0</c:formatCode>
                <c:ptCount val="5"/>
                <c:pt idx="0">
                  <c:v>1.5</c:v>
                </c:pt>
                <c:pt idx="1">
                  <c:v>2</c:v>
                </c:pt>
                <c:pt idx="2">
                  <c:v>1.6666666666666667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0E-4B4A-9EA3-81E7D7644D6F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Pivot!$M$29:$M$34</c:f>
              <c:numCache>
                <c:formatCode>0.0</c:formatCode>
                <c:ptCount val="5"/>
                <c:pt idx="0">
                  <c:v>1.6</c:v>
                </c:pt>
                <c:pt idx="1">
                  <c:v>1.3333333333333333</c:v>
                </c:pt>
                <c:pt idx="2">
                  <c:v>1.5</c:v>
                </c:pt>
                <c:pt idx="3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00E-4B4A-9EA3-81E7D7644D6F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Pivot!$N$29:$N$34</c:f>
              <c:numCache>
                <c:formatCode>0.0</c:formatCode>
                <c:ptCount val="5"/>
                <c:pt idx="0">
                  <c:v>1.8</c:v>
                </c:pt>
                <c:pt idx="1">
                  <c:v>1.8571428571428572</c:v>
                </c:pt>
                <c:pt idx="2">
                  <c:v>1.5</c:v>
                </c:pt>
                <c:pt idx="3">
                  <c:v>1.6842105263157894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0E-4B4A-9EA3-81E7D7644D6F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Pivot!$O$29:$O$34</c:f>
              <c:numCache>
                <c:formatCode>0.0</c:formatCode>
                <c:ptCount val="5"/>
                <c:pt idx="0">
                  <c:v>1.4</c:v>
                </c:pt>
                <c:pt idx="1">
                  <c:v>1.1428571428571428</c:v>
                </c:pt>
                <c:pt idx="2">
                  <c:v>1.3333333333333333</c:v>
                </c:pt>
                <c:pt idx="3">
                  <c:v>1.2222222222222223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0E-4B4A-9EA3-81E7D7644D6F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Pivot!$P$29:$P$34</c:f>
              <c:numCache>
                <c:formatCode>0.0</c:formatCode>
                <c:ptCount val="5"/>
                <c:pt idx="0">
                  <c:v>1.8</c:v>
                </c:pt>
                <c:pt idx="1">
                  <c:v>2.4285714285714284</c:v>
                </c:pt>
                <c:pt idx="2">
                  <c:v>2.5</c:v>
                </c:pt>
                <c:pt idx="3">
                  <c:v>1.7777777777777777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0E-4B4A-9EA3-81E7D7644D6F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Pivot!$Q$29:$Q$34</c:f>
              <c:numCache>
                <c:formatCode>0.0</c:formatCode>
                <c:ptCount val="5"/>
                <c:pt idx="0">
                  <c:v>1.4</c:v>
                </c:pt>
                <c:pt idx="1">
                  <c:v>1.2857142857142858</c:v>
                </c:pt>
                <c:pt idx="2">
                  <c:v>1.2</c:v>
                </c:pt>
                <c:pt idx="3">
                  <c:v>1.368421052631579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00E-4B4A-9EA3-81E7D7644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6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</a:t>
            </a:r>
            <a:r>
              <a:rPr lang="de-DE" baseline="0" dirty="0" smtClean="0"/>
              <a:t> </a:t>
            </a:r>
            <a:r>
              <a:rPr lang="de-DE" dirty="0" smtClean="0"/>
              <a:t>30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6009872532659941E-2"/>
          <c:y val="0.1829386261334334"/>
          <c:w val="0.90629104302419283"/>
          <c:h val="0.26599485082054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3-4527-A522-AF7EC92F50A5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3-4527-A522-AF7EC92F50A5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3-4527-A522-AF7EC92F50A5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03-4527-A522-AF7EC92F50A5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3-4527-A522-AF7EC92F50A5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03-4527-A522-AF7EC92F50A5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03-4527-A522-AF7EC92F50A5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03-4527-A522-AF7EC92F5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4165464559210075"/>
          <c:w val="0.98669006761946465"/>
          <c:h val="0.45834535440789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4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73982134638E-2"/>
          <c:y val="0.12706975253990016"/>
          <c:w val="0.9520242796003302"/>
          <c:h val="0.45340157514716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Pivot!$B$29:$B$37</c:f>
              <c:numCache>
                <c:formatCode>0.0</c:formatCode>
                <c:ptCount val="8"/>
                <c:pt idx="0">
                  <c:v>1.0909090909090908</c:v>
                </c:pt>
                <c:pt idx="1">
                  <c:v>1.25</c:v>
                </c:pt>
                <c:pt idx="2">
                  <c:v>1</c:v>
                </c:pt>
                <c:pt idx="3">
                  <c:v>1.25</c:v>
                </c:pt>
                <c:pt idx="4">
                  <c:v>1.4666666666666666</c:v>
                </c:pt>
                <c:pt idx="5">
                  <c:v>1.4666666666666666</c:v>
                </c:pt>
                <c:pt idx="6">
                  <c:v>1.3846153846153846</c:v>
                </c:pt>
                <c:pt idx="7">
                  <c:v>1.4285714285714286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C-4195-AE7A-13A22C310735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Pivot!$C$29:$C$37</c:f>
              <c:numCache>
                <c:formatCode>0.0</c:formatCode>
                <c:ptCount val="8"/>
                <c:pt idx="0">
                  <c:v>1.3181818181818181</c:v>
                </c:pt>
                <c:pt idx="1">
                  <c:v>1.3333333333333333</c:v>
                </c:pt>
                <c:pt idx="2">
                  <c:v>2</c:v>
                </c:pt>
                <c:pt idx="3">
                  <c:v>2</c:v>
                </c:pt>
                <c:pt idx="4">
                  <c:v>1.3333333333333333</c:v>
                </c:pt>
                <c:pt idx="5">
                  <c:v>1.2666666666666666</c:v>
                </c:pt>
                <c:pt idx="6">
                  <c:v>1.3076923076923077</c:v>
                </c:pt>
                <c:pt idx="7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C-4195-AE7A-13A22C310735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Pivot!$D$29:$D$37</c:f>
              <c:numCache>
                <c:formatCode>0.0</c:formatCode>
                <c:ptCount val="8"/>
                <c:pt idx="0">
                  <c:v>1.2727272727272727</c:v>
                </c:pt>
                <c:pt idx="1">
                  <c:v>2</c:v>
                </c:pt>
                <c:pt idx="2">
                  <c:v>4</c:v>
                </c:pt>
                <c:pt idx="3">
                  <c:v>1.375</c:v>
                </c:pt>
                <c:pt idx="4">
                  <c:v>1.4666666666666666</c:v>
                </c:pt>
                <c:pt idx="5">
                  <c:v>2.0714285714285716</c:v>
                </c:pt>
                <c:pt idx="6">
                  <c:v>1.6923076923076923</c:v>
                </c:pt>
                <c:pt idx="7">
                  <c:v>1.7142857142857142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C-4195-AE7A-13A22C310735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Pivot!$E$29:$E$37</c:f>
              <c:numCache>
                <c:formatCode>0.0</c:formatCode>
                <c:ptCount val="8"/>
                <c:pt idx="0">
                  <c:v>1.1818181818181819</c:v>
                </c:pt>
                <c:pt idx="1">
                  <c:v>1.3636363636363635</c:v>
                </c:pt>
                <c:pt idx="2">
                  <c:v>2</c:v>
                </c:pt>
                <c:pt idx="3">
                  <c:v>1.3333333333333333</c:v>
                </c:pt>
                <c:pt idx="4">
                  <c:v>1.2666666666666666</c:v>
                </c:pt>
                <c:pt idx="5">
                  <c:v>1.7333333333333334</c:v>
                </c:pt>
                <c:pt idx="6">
                  <c:v>1.6153846153846154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EC-4195-AE7A-13A22C310735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Pivot!$F$29:$F$37</c:f>
              <c:numCache>
                <c:formatCode>0.0</c:formatCode>
                <c:ptCount val="8"/>
                <c:pt idx="0">
                  <c:v>1.3181818181818181</c:v>
                </c:pt>
                <c:pt idx="1">
                  <c:v>1.4545454545454546</c:v>
                </c:pt>
                <c:pt idx="2">
                  <c:v>2</c:v>
                </c:pt>
                <c:pt idx="3">
                  <c:v>1.1666666666666667</c:v>
                </c:pt>
                <c:pt idx="4">
                  <c:v>1.4166666666666667</c:v>
                </c:pt>
                <c:pt idx="5">
                  <c:v>1.4615384615384615</c:v>
                </c:pt>
                <c:pt idx="6">
                  <c:v>1.5384615384615385</c:v>
                </c:pt>
                <c:pt idx="7">
                  <c:v>1.7142857142857142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EC-4195-AE7A-13A22C310735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Pivot!$G$29:$G$37</c:f>
              <c:numCache>
                <c:formatCode>0.0</c:formatCode>
                <c:ptCount val="8"/>
                <c:pt idx="0">
                  <c:v>1</c:v>
                </c:pt>
                <c:pt idx="1">
                  <c:v>1.1666666666666667</c:v>
                </c:pt>
                <c:pt idx="2">
                  <c:v>1</c:v>
                </c:pt>
                <c:pt idx="3">
                  <c:v>1.25</c:v>
                </c:pt>
                <c:pt idx="4">
                  <c:v>1.2</c:v>
                </c:pt>
                <c:pt idx="5">
                  <c:v>1.4666666666666666</c:v>
                </c:pt>
                <c:pt idx="6">
                  <c:v>1.3571428571428572</c:v>
                </c:pt>
                <c:pt idx="7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EC-4195-AE7A-13A22C310735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Pivot!$H$29:$H$37</c:f>
              <c:numCache>
                <c:formatCode>0.0</c:formatCode>
                <c:ptCount val="8"/>
                <c:pt idx="0">
                  <c:v>1.1818181818181819</c:v>
                </c:pt>
                <c:pt idx="1">
                  <c:v>1.25</c:v>
                </c:pt>
                <c:pt idx="2">
                  <c:v>2</c:v>
                </c:pt>
                <c:pt idx="3">
                  <c:v>1.375</c:v>
                </c:pt>
                <c:pt idx="4">
                  <c:v>1.2666666666666666</c:v>
                </c:pt>
                <c:pt idx="5">
                  <c:v>1.8</c:v>
                </c:pt>
                <c:pt idx="6">
                  <c:v>1.5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EC-4195-AE7A-13A22C310735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Pivot!$I$29:$I$37</c:f>
              <c:numCache>
                <c:formatCode>0.0</c:formatCode>
                <c:ptCount val="8"/>
                <c:pt idx="0">
                  <c:v>1.3636363636363635</c:v>
                </c:pt>
                <c:pt idx="1">
                  <c:v>1.4166666666666667</c:v>
                </c:pt>
                <c:pt idx="2">
                  <c:v>1</c:v>
                </c:pt>
                <c:pt idx="3">
                  <c:v>2.4285714285714284</c:v>
                </c:pt>
                <c:pt idx="4">
                  <c:v>1.5</c:v>
                </c:pt>
                <c:pt idx="5">
                  <c:v>1.7142857142857142</c:v>
                </c:pt>
                <c:pt idx="6">
                  <c:v>1.5714285714285714</c:v>
                </c:pt>
                <c:pt idx="7">
                  <c:v>2.1666666666666665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EC-4195-AE7A-13A22C310735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Pivot!$J$29:$J$37</c:f>
              <c:numCache>
                <c:formatCode>0.0</c:formatCode>
                <c:ptCount val="8"/>
                <c:pt idx="0">
                  <c:v>1.5</c:v>
                </c:pt>
                <c:pt idx="1">
                  <c:v>1.25</c:v>
                </c:pt>
                <c:pt idx="2">
                  <c:v>1</c:v>
                </c:pt>
                <c:pt idx="3">
                  <c:v>1.125</c:v>
                </c:pt>
                <c:pt idx="4">
                  <c:v>1.125</c:v>
                </c:pt>
                <c:pt idx="5">
                  <c:v>1.9090909090909092</c:v>
                </c:pt>
                <c:pt idx="6">
                  <c:v>2.1666666666666665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EC-4195-AE7A-13A22C310735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Pivot!$K$29:$K$37</c:f>
              <c:numCache>
                <c:formatCode>0.0</c:formatCode>
                <c:ptCount val="8"/>
                <c:pt idx="0">
                  <c:v>1.0454545454545454</c:v>
                </c:pt>
                <c:pt idx="1">
                  <c:v>1.25</c:v>
                </c:pt>
                <c:pt idx="2">
                  <c:v>1</c:v>
                </c:pt>
                <c:pt idx="3">
                  <c:v>1.125</c:v>
                </c:pt>
                <c:pt idx="4">
                  <c:v>1.0833333333333333</c:v>
                </c:pt>
                <c:pt idx="5">
                  <c:v>1.6666666666666667</c:v>
                </c:pt>
                <c:pt idx="6">
                  <c:v>1.5384615384615385</c:v>
                </c:pt>
                <c:pt idx="7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EC-4195-AE7A-13A22C310735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Pivot!$L$29:$L$37</c:f>
              <c:numCache>
                <c:formatCode>0.0</c:formatCode>
                <c:ptCount val="8"/>
                <c:pt idx="0">
                  <c:v>1.3125</c:v>
                </c:pt>
                <c:pt idx="1">
                  <c:v>1</c:v>
                </c:pt>
                <c:pt idx="3">
                  <c:v>1.25</c:v>
                </c:pt>
                <c:pt idx="4">
                  <c:v>1.4</c:v>
                </c:pt>
                <c:pt idx="5">
                  <c:v>1.6923076923076923</c:v>
                </c:pt>
                <c:pt idx="6">
                  <c:v>1.7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EC-4195-AE7A-13A22C310735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Pivot!$M$29:$M$37</c:f>
              <c:numCache>
                <c:formatCode>0.0</c:formatCode>
                <c:ptCount val="8"/>
                <c:pt idx="0">
                  <c:v>1.3181818181818181</c:v>
                </c:pt>
                <c:pt idx="1">
                  <c:v>1.75</c:v>
                </c:pt>
                <c:pt idx="2">
                  <c:v>2</c:v>
                </c:pt>
                <c:pt idx="3">
                  <c:v>2.1428571428571428</c:v>
                </c:pt>
                <c:pt idx="4">
                  <c:v>1.5</c:v>
                </c:pt>
                <c:pt idx="5">
                  <c:v>2.3333333333333335</c:v>
                </c:pt>
                <c:pt idx="6">
                  <c:v>1.6428571428571428</c:v>
                </c:pt>
                <c:pt idx="7">
                  <c:v>2.1666666666666665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0EC-4195-AE7A-13A22C310735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Pivot!$N$29:$N$37</c:f>
              <c:numCache>
                <c:formatCode>0.0</c:formatCode>
                <c:ptCount val="8"/>
                <c:pt idx="0">
                  <c:v>1.2727272727272727</c:v>
                </c:pt>
                <c:pt idx="1">
                  <c:v>1.75</c:v>
                </c:pt>
                <c:pt idx="2">
                  <c:v>2</c:v>
                </c:pt>
                <c:pt idx="3">
                  <c:v>1.125</c:v>
                </c:pt>
                <c:pt idx="4">
                  <c:v>1.6</c:v>
                </c:pt>
                <c:pt idx="5">
                  <c:v>1.4666666666666666</c:v>
                </c:pt>
                <c:pt idx="6">
                  <c:v>1.7142857142857142</c:v>
                </c:pt>
                <c:pt idx="7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EC-4195-AE7A-13A22C310735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Pivot!$O$29:$O$37</c:f>
              <c:numCache>
                <c:formatCode>0.0</c:formatCode>
                <c:ptCount val="8"/>
                <c:pt idx="0">
                  <c:v>1.0909090909090908</c:v>
                </c:pt>
                <c:pt idx="1">
                  <c:v>1.4166666666666667</c:v>
                </c:pt>
                <c:pt idx="2">
                  <c:v>2</c:v>
                </c:pt>
                <c:pt idx="3">
                  <c:v>1.25</c:v>
                </c:pt>
                <c:pt idx="4">
                  <c:v>1.4</c:v>
                </c:pt>
                <c:pt idx="5">
                  <c:v>1.4</c:v>
                </c:pt>
                <c:pt idx="6">
                  <c:v>1.5714285714285714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0EC-4195-AE7A-13A22C310735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Pivot!$P$29:$P$37</c:f>
              <c:numCache>
                <c:formatCode>0.0</c:formatCode>
                <c:ptCount val="8"/>
                <c:pt idx="0">
                  <c:v>1.5</c:v>
                </c:pt>
                <c:pt idx="1">
                  <c:v>2.0909090909090908</c:v>
                </c:pt>
                <c:pt idx="2">
                  <c:v>2</c:v>
                </c:pt>
                <c:pt idx="3">
                  <c:v>1.5</c:v>
                </c:pt>
                <c:pt idx="4">
                  <c:v>1.7857142857142858</c:v>
                </c:pt>
                <c:pt idx="5">
                  <c:v>1.6666666666666667</c:v>
                </c:pt>
                <c:pt idx="6">
                  <c:v>2.5</c:v>
                </c:pt>
                <c:pt idx="7">
                  <c:v>2.1428571428571428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0EC-4195-AE7A-13A22C310735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Pivot!$Q$29:$Q$37</c:f>
              <c:numCache>
                <c:formatCode>0.0</c:formatCode>
                <c:ptCount val="8"/>
                <c:pt idx="0">
                  <c:v>1.0909090909090908</c:v>
                </c:pt>
                <c:pt idx="1">
                  <c:v>1.3333333333333333</c:v>
                </c:pt>
                <c:pt idx="2">
                  <c:v>1</c:v>
                </c:pt>
                <c:pt idx="3">
                  <c:v>1.125</c:v>
                </c:pt>
                <c:pt idx="4">
                  <c:v>1.2666666666666666</c:v>
                </c:pt>
                <c:pt idx="5">
                  <c:v>1.8</c:v>
                </c:pt>
                <c:pt idx="6">
                  <c:v>1.4285714285714286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0EC-4195-AE7A-13A22C310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67852747671214886"/>
          <c:w val="0.977940731322681"/>
          <c:h val="0.27814792779526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5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8564322239462577"/>
          <c:w val="0.92243960191896512"/>
          <c:h val="0.70373040136611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Pivot!$B$29:$B$34</c:f>
              <c:numCache>
                <c:formatCode>0.0</c:formatCode>
                <c:ptCount val="5"/>
                <c:pt idx="0">
                  <c:v>1.1000000000000001</c:v>
                </c:pt>
                <c:pt idx="1">
                  <c:v>1.1428571428571428</c:v>
                </c:pt>
                <c:pt idx="2">
                  <c:v>1.1428571428571428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1-4074-820D-795C21FCC0B1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Pivot!$C$29:$C$34</c:f>
              <c:numCache>
                <c:formatCode>0.0</c:formatCode>
                <c:ptCount val="5"/>
                <c:pt idx="0">
                  <c:v>1.3</c:v>
                </c:pt>
                <c:pt idx="1">
                  <c:v>1</c:v>
                </c:pt>
                <c:pt idx="2">
                  <c:v>1.1428571428571428</c:v>
                </c:pt>
                <c:pt idx="3">
                  <c:v>1.1111111111111112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1-4074-820D-795C21FCC0B1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Pivot!$D$29:$D$34</c:f>
              <c:numCache>
                <c:formatCode>0.0</c:formatCode>
                <c:ptCount val="5"/>
                <c:pt idx="0">
                  <c:v>1.4</c:v>
                </c:pt>
                <c:pt idx="1">
                  <c:v>1.2857142857142858</c:v>
                </c:pt>
                <c:pt idx="2">
                  <c:v>1.4285714285714286</c:v>
                </c:pt>
                <c:pt idx="3">
                  <c:v>1.4444444444444444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31-4074-820D-795C21FCC0B1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Pivot!$E$29:$E$34</c:f>
              <c:numCache>
                <c:formatCode>0.0</c:formatCode>
                <c:ptCount val="5"/>
                <c:pt idx="0">
                  <c:v>1.3</c:v>
                </c:pt>
                <c:pt idx="1">
                  <c:v>1.4285714285714286</c:v>
                </c:pt>
                <c:pt idx="2">
                  <c:v>1.1428571428571428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31-4074-820D-795C21FCC0B1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Pivot!$F$29:$F$34</c:f>
              <c:numCache>
                <c:formatCode>0.0</c:formatCode>
                <c:ptCount val="5"/>
                <c:pt idx="0">
                  <c:v>1.6</c:v>
                </c:pt>
                <c:pt idx="1">
                  <c:v>1.7142857142857142</c:v>
                </c:pt>
                <c:pt idx="2">
                  <c:v>1</c:v>
                </c:pt>
                <c:pt idx="3">
                  <c:v>1.4444444444444444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31-4074-820D-795C21FCC0B1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Pivot!$G$29:$G$34</c:f>
              <c:numCache>
                <c:formatCode>0.0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31-4074-820D-795C21FCC0B1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Pivot!$H$29:$H$34</c:f>
              <c:numCache>
                <c:formatCode>0.0</c:formatCode>
                <c:ptCount val="5"/>
                <c:pt idx="0">
                  <c:v>1.6</c:v>
                </c:pt>
                <c:pt idx="1">
                  <c:v>1.1428571428571428</c:v>
                </c:pt>
                <c:pt idx="2">
                  <c:v>1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31-4074-820D-795C21FCC0B1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Pivot!$I$29:$I$34</c:f>
              <c:numCache>
                <c:formatCode>0.0</c:formatCode>
                <c:ptCount val="5"/>
                <c:pt idx="0">
                  <c:v>1.2</c:v>
                </c:pt>
                <c:pt idx="1">
                  <c:v>1.1428571428571428</c:v>
                </c:pt>
                <c:pt idx="2">
                  <c:v>1.5714285714285714</c:v>
                </c:pt>
                <c:pt idx="3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31-4074-820D-795C21FCC0B1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Pivot!$J$29:$J$34</c:f>
              <c:numCache>
                <c:formatCode>0.0</c:formatCode>
                <c:ptCount val="5"/>
                <c:pt idx="0">
                  <c:v>1.2</c:v>
                </c:pt>
                <c:pt idx="1">
                  <c:v>1</c:v>
                </c:pt>
                <c:pt idx="2">
                  <c:v>1.1428571428571428</c:v>
                </c:pt>
                <c:pt idx="3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31-4074-820D-795C21FCC0B1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Pivot!$K$29:$K$34</c:f>
              <c:numCache>
                <c:formatCode>0.0</c:formatCode>
                <c:ptCount val="5"/>
                <c:pt idx="0">
                  <c:v>1.2</c:v>
                </c:pt>
                <c:pt idx="1">
                  <c:v>1.1428571428571428</c:v>
                </c:pt>
                <c:pt idx="2">
                  <c:v>1.1428571428571428</c:v>
                </c:pt>
                <c:pt idx="3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31-4074-820D-795C21FCC0B1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Pivot!$L$29:$L$34</c:f>
              <c:numCache>
                <c:formatCode>0.0</c:formatCode>
                <c:ptCount val="5"/>
                <c:pt idx="0">
                  <c:v>1.3333333333333333</c:v>
                </c:pt>
                <c:pt idx="1">
                  <c:v>1.6666666666666667</c:v>
                </c:pt>
                <c:pt idx="2">
                  <c:v>1.1428571428571428</c:v>
                </c:pt>
                <c:pt idx="3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31-4074-820D-795C21FCC0B1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Pivot!$M$29:$M$34</c:f>
              <c:numCache>
                <c:formatCode>0.0</c:formatCode>
                <c:ptCount val="5"/>
                <c:pt idx="0">
                  <c:v>1.3</c:v>
                </c:pt>
                <c:pt idx="1">
                  <c:v>1.2857142857142858</c:v>
                </c:pt>
                <c:pt idx="2">
                  <c:v>1.1428571428571428</c:v>
                </c:pt>
                <c:pt idx="3">
                  <c:v>1.6666666666666667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31-4074-820D-795C21FCC0B1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Pivot!$N$29:$N$34</c:f>
              <c:numCache>
                <c:formatCode>0.0</c:formatCode>
                <c:ptCount val="5"/>
                <c:pt idx="0">
                  <c:v>1.4</c:v>
                </c:pt>
                <c:pt idx="1">
                  <c:v>1.8571428571428572</c:v>
                </c:pt>
                <c:pt idx="2">
                  <c:v>1</c:v>
                </c:pt>
                <c:pt idx="3">
                  <c:v>2.125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31-4074-820D-795C21FCC0B1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Pivot!$O$29:$O$34</c:f>
              <c:numCache>
                <c:formatCode>0.0</c:formatCode>
                <c:ptCount val="5"/>
                <c:pt idx="0">
                  <c:v>1.2222222222222223</c:v>
                </c:pt>
                <c:pt idx="1">
                  <c:v>1.1666666666666667</c:v>
                </c:pt>
                <c:pt idx="2">
                  <c:v>1.1428571428571428</c:v>
                </c:pt>
                <c:pt idx="3">
                  <c:v>1.2222222222222223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31-4074-820D-795C21FCC0B1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Pivot!$P$29:$P$34</c:f>
              <c:numCache>
                <c:formatCode>0.0</c:formatCode>
                <c:ptCount val="5"/>
                <c:pt idx="0">
                  <c:v>2</c:v>
                </c:pt>
                <c:pt idx="1">
                  <c:v>2.4285714285714284</c:v>
                </c:pt>
                <c:pt idx="2">
                  <c:v>1.2857142857142858</c:v>
                </c:pt>
                <c:pt idx="3">
                  <c:v>1.8888888888888888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31-4074-820D-795C21FCC0B1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Pivot!$Q$29:$Q$34</c:f>
              <c:numCache>
                <c:formatCode>0.0</c:formatCode>
                <c:ptCount val="5"/>
                <c:pt idx="0">
                  <c:v>1.2</c:v>
                </c:pt>
                <c:pt idx="1">
                  <c:v>1.2857142857142858</c:v>
                </c:pt>
                <c:pt idx="2">
                  <c:v>1</c:v>
                </c:pt>
                <c:pt idx="3">
                  <c:v>2.1111111111111112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B31-4074-820D-795C21FCC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5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7967540724464565"/>
          <c:w val="0.9520242796003302"/>
          <c:h val="0.70969821651609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0-4FA4-903E-1610C61CE8A3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30-4FA4-903E-1610C61CE8A3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1.8604651162790697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0-4FA4-903E-1610C61CE8A3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1.1951219512195121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30-4FA4-903E-1610C61CE8A3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1.069767441860465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30-4FA4-903E-1610C61CE8A3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30-4FA4-903E-1610C61CE8A3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1.7674418604651163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30-4FA4-903E-1610C61CE8A3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1.6857142857142857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30-4FA4-903E-1610C61CE8A3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30-4FA4-903E-1610C61CE8A3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1.1025641025641026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30-4FA4-903E-1610C61CE8A3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30-4FA4-903E-1610C61CE8A3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1.868421052631579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C30-4FA4-903E-1610C61CE8A3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1.4186046511627908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30-4FA4-903E-1610C61CE8A3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1.6046511627906976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C30-4FA4-903E-1610C61CE8A3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2.5121951219512195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30-4FA4-903E-1610C61CE8A3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1.2619047619047619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C30-4FA4-903E-1610C61CE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 30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3664371747588206E-2"/>
          <c:y val="0.15567824866369306"/>
          <c:w val="0.90629104302419283"/>
          <c:h val="0.2288204776464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6-4E7F-B6F7-3A0AE2311D9C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6-4E7F-B6F7-3A0AE2311D9C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76-4E7F-B6F7-3A0AE2311D9C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76-4E7F-B6F7-3A0AE2311D9C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76-4E7F-B6F7-3A0AE2311D9C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76-4E7F-B6F7-3A0AE2311D9C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76-4E7F-B6F7-3A0AE2311D9C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76-4E7F-B6F7-3A0AE2311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68028300894128E-2"/>
          <c:y val="0.49173882791101736"/>
          <c:w val="0.96076181190720711"/>
          <c:h val="0.50003117043996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4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4043341345422458"/>
          <c:w val="0.9520242796003302"/>
          <c:h val="0.4571606778835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Pivot!$B$29:$B$37</c:f>
              <c:numCache>
                <c:formatCode>0.0</c:formatCode>
                <c:ptCount val="8"/>
                <c:pt idx="0">
                  <c:v>1.3</c:v>
                </c:pt>
                <c:pt idx="1">
                  <c:v>1.2727272727272727</c:v>
                </c:pt>
                <c:pt idx="2">
                  <c:v>1.3333333333333333</c:v>
                </c:pt>
                <c:pt idx="3">
                  <c:v>1.5</c:v>
                </c:pt>
                <c:pt idx="4">
                  <c:v>1.2272727272727273</c:v>
                </c:pt>
                <c:pt idx="5">
                  <c:v>1.368421052631579</c:v>
                </c:pt>
                <c:pt idx="6">
                  <c:v>1.5454545454545454</c:v>
                </c:pt>
                <c:pt idx="7">
                  <c:v>1.4545454545454546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3-4B85-9C94-03D02BA2E62E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Pivot!$C$29:$C$37</c:f>
              <c:numCache>
                <c:formatCode>0.0</c:formatCode>
                <c:ptCount val="8"/>
                <c:pt idx="0">
                  <c:v>1.263157894736842</c:v>
                </c:pt>
                <c:pt idx="1">
                  <c:v>1.2727272727272727</c:v>
                </c:pt>
                <c:pt idx="2">
                  <c:v>1</c:v>
                </c:pt>
                <c:pt idx="3">
                  <c:v>1.5</c:v>
                </c:pt>
                <c:pt idx="4">
                  <c:v>1.3636363636363635</c:v>
                </c:pt>
                <c:pt idx="5">
                  <c:v>1.35</c:v>
                </c:pt>
                <c:pt idx="6">
                  <c:v>1.0909090909090908</c:v>
                </c:pt>
                <c:pt idx="7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3-4B85-9C94-03D02BA2E62E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Pivot!$D$29:$D$37</c:f>
              <c:numCache>
                <c:formatCode>0.0</c:formatCode>
                <c:ptCount val="8"/>
                <c:pt idx="0">
                  <c:v>1.631578947368421</c:v>
                </c:pt>
                <c:pt idx="1">
                  <c:v>1.4545454545454546</c:v>
                </c:pt>
                <c:pt idx="2">
                  <c:v>1.3333333333333333</c:v>
                </c:pt>
                <c:pt idx="3">
                  <c:v>1.4545454545454546</c:v>
                </c:pt>
                <c:pt idx="4">
                  <c:v>1.1818181818181819</c:v>
                </c:pt>
                <c:pt idx="5">
                  <c:v>1.6</c:v>
                </c:pt>
                <c:pt idx="6">
                  <c:v>1.7272727272727273</c:v>
                </c:pt>
                <c:pt idx="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3-4B85-9C94-03D02BA2E62E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Pivot!$E$29:$E$37</c:f>
              <c:numCache>
                <c:formatCode>0.0</c:formatCode>
                <c:ptCount val="8"/>
                <c:pt idx="0">
                  <c:v>1.4</c:v>
                </c:pt>
                <c:pt idx="1">
                  <c:v>1.3636363636363635</c:v>
                </c:pt>
                <c:pt idx="2">
                  <c:v>2.3333333333333335</c:v>
                </c:pt>
                <c:pt idx="3">
                  <c:v>1.6</c:v>
                </c:pt>
                <c:pt idx="4">
                  <c:v>1.3181818181818181</c:v>
                </c:pt>
                <c:pt idx="5">
                  <c:v>1.4736842105263157</c:v>
                </c:pt>
                <c:pt idx="6">
                  <c:v>1.3636363636363635</c:v>
                </c:pt>
                <c:pt idx="7">
                  <c:v>1.8888888888888888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D3-4B85-9C94-03D02BA2E62E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Pivot!$F$29:$F$37</c:f>
              <c:numCache>
                <c:formatCode>0.0</c:formatCode>
                <c:ptCount val="8"/>
                <c:pt idx="0">
                  <c:v>1.3</c:v>
                </c:pt>
                <c:pt idx="1">
                  <c:v>1.5454545454545454</c:v>
                </c:pt>
                <c:pt idx="2">
                  <c:v>1.3333333333333333</c:v>
                </c:pt>
                <c:pt idx="3">
                  <c:v>1.3333333333333333</c:v>
                </c:pt>
                <c:pt idx="4">
                  <c:v>1.2777777777777777</c:v>
                </c:pt>
                <c:pt idx="5">
                  <c:v>1.6</c:v>
                </c:pt>
                <c:pt idx="6">
                  <c:v>1.4545454545454546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D3-4B85-9C94-03D02BA2E62E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Pivot!$G$29:$G$37</c:f>
              <c:numCache>
                <c:formatCode>0.0</c:formatCode>
                <c:ptCount val="8"/>
                <c:pt idx="0">
                  <c:v>1.3157894736842106</c:v>
                </c:pt>
                <c:pt idx="1">
                  <c:v>1.0909090909090908</c:v>
                </c:pt>
                <c:pt idx="2">
                  <c:v>1.6666666666666667</c:v>
                </c:pt>
                <c:pt idx="3">
                  <c:v>1.4</c:v>
                </c:pt>
                <c:pt idx="4">
                  <c:v>1.1363636363636365</c:v>
                </c:pt>
                <c:pt idx="5">
                  <c:v>1.55</c:v>
                </c:pt>
                <c:pt idx="6">
                  <c:v>1.2727272727272727</c:v>
                </c:pt>
                <c:pt idx="7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D3-4B85-9C94-03D02BA2E62E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Pivot!$H$29:$H$37</c:f>
              <c:numCache>
                <c:formatCode>0.0</c:formatCode>
                <c:ptCount val="8"/>
                <c:pt idx="0">
                  <c:v>1.5</c:v>
                </c:pt>
                <c:pt idx="1">
                  <c:v>1.2727272727272727</c:v>
                </c:pt>
                <c:pt idx="2">
                  <c:v>2</c:v>
                </c:pt>
                <c:pt idx="3">
                  <c:v>1.5</c:v>
                </c:pt>
                <c:pt idx="4">
                  <c:v>1.0454545454545454</c:v>
                </c:pt>
                <c:pt idx="5">
                  <c:v>1.75</c:v>
                </c:pt>
                <c:pt idx="6">
                  <c:v>1.6363636363636365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3-4B85-9C94-03D02BA2E62E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Pivot!$I$29:$I$37</c:f>
              <c:numCache>
                <c:formatCode>0.0</c:formatCode>
                <c:ptCount val="8"/>
                <c:pt idx="0">
                  <c:v>1.6842105263157894</c:v>
                </c:pt>
                <c:pt idx="1">
                  <c:v>1.3636363636363635</c:v>
                </c:pt>
                <c:pt idx="2">
                  <c:v>1.3333333333333333</c:v>
                </c:pt>
                <c:pt idx="3">
                  <c:v>1.9090909090909092</c:v>
                </c:pt>
                <c:pt idx="4">
                  <c:v>1.2</c:v>
                </c:pt>
                <c:pt idx="5">
                  <c:v>1.65</c:v>
                </c:pt>
                <c:pt idx="6">
                  <c:v>1.5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D3-4B85-9C94-03D02BA2E62E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Pivot!$J$29:$J$37</c:f>
              <c:numCache>
                <c:formatCode>0.0</c:formatCode>
                <c:ptCount val="8"/>
                <c:pt idx="0">
                  <c:v>1.631578947368421</c:v>
                </c:pt>
                <c:pt idx="1">
                  <c:v>1.3</c:v>
                </c:pt>
                <c:pt idx="2">
                  <c:v>1</c:v>
                </c:pt>
                <c:pt idx="3">
                  <c:v>1.6</c:v>
                </c:pt>
                <c:pt idx="4">
                  <c:v>1.3125</c:v>
                </c:pt>
                <c:pt idx="5">
                  <c:v>1.4615384615384615</c:v>
                </c:pt>
                <c:pt idx="6">
                  <c:v>1.6363636363636365</c:v>
                </c:pt>
                <c:pt idx="7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D3-4B85-9C94-03D02BA2E62E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Pivot!$K$29:$K$37</c:f>
              <c:numCache>
                <c:formatCode>0.0</c:formatCode>
                <c:ptCount val="8"/>
                <c:pt idx="0">
                  <c:v>1.2</c:v>
                </c:pt>
                <c:pt idx="1">
                  <c:v>1.2727272727272727</c:v>
                </c:pt>
                <c:pt idx="2">
                  <c:v>1</c:v>
                </c:pt>
                <c:pt idx="3">
                  <c:v>1.4</c:v>
                </c:pt>
                <c:pt idx="4">
                  <c:v>1.3333333333333333</c:v>
                </c:pt>
                <c:pt idx="5">
                  <c:v>1.8421052631578947</c:v>
                </c:pt>
                <c:pt idx="6">
                  <c:v>1.4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D3-4B85-9C94-03D02BA2E62E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Pivot!$L$29:$L$37</c:f>
              <c:numCache>
                <c:formatCode>0.0</c:formatCode>
                <c:ptCount val="8"/>
                <c:pt idx="0">
                  <c:v>1.3076923076923077</c:v>
                </c:pt>
                <c:pt idx="1">
                  <c:v>1.3</c:v>
                </c:pt>
                <c:pt idx="3">
                  <c:v>1.25</c:v>
                </c:pt>
                <c:pt idx="4">
                  <c:v>1.1818181818181819</c:v>
                </c:pt>
                <c:pt idx="5">
                  <c:v>1.5</c:v>
                </c:pt>
                <c:pt idx="6">
                  <c:v>1.3333333333333333</c:v>
                </c:pt>
                <c:pt idx="7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D3-4B85-9C94-03D02BA2E62E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Pivot!$M$29:$M$37</c:f>
              <c:numCache>
                <c:formatCode>0.0</c:formatCode>
                <c:ptCount val="8"/>
                <c:pt idx="0">
                  <c:v>1.3888888888888888</c:v>
                </c:pt>
                <c:pt idx="1">
                  <c:v>1.6363636363636365</c:v>
                </c:pt>
                <c:pt idx="2">
                  <c:v>1.3333333333333333</c:v>
                </c:pt>
                <c:pt idx="3">
                  <c:v>1.7777777777777777</c:v>
                </c:pt>
                <c:pt idx="4">
                  <c:v>1.85</c:v>
                </c:pt>
                <c:pt idx="5">
                  <c:v>2.1111111111111112</c:v>
                </c:pt>
                <c:pt idx="6">
                  <c:v>2.5</c:v>
                </c:pt>
                <c:pt idx="7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AD3-4B85-9C94-03D02BA2E62E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Pivot!$N$29:$N$37</c:f>
              <c:numCache>
                <c:formatCode>0.0</c:formatCode>
                <c:ptCount val="8"/>
                <c:pt idx="0">
                  <c:v>1.0526315789473684</c:v>
                </c:pt>
                <c:pt idx="1">
                  <c:v>1.0909090909090908</c:v>
                </c:pt>
                <c:pt idx="2">
                  <c:v>3.3333333333333335</c:v>
                </c:pt>
                <c:pt idx="3">
                  <c:v>1.6363636363636365</c:v>
                </c:pt>
                <c:pt idx="4">
                  <c:v>1.4545454545454546</c:v>
                </c:pt>
                <c:pt idx="5">
                  <c:v>1.75</c:v>
                </c:pt>
                <c:pt idx="6">
                  <c:v>1.2727272727272727</c:v>
                </c:pt>
                <c:pt idx="7">
                  <c:v>1.5454545454545454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D3-4B85-9C94-03D02BA2E62E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Pivot!$O$29:$O$37</c:f>
              <c:numCache>
                <c:formatCode>0.0</c:formatCode>
                <c:ptCount val="8"/>
                <c:pt idx="0">
                  <c:v>1.4</c:v>
                </c:pt>
                <c:pt idx="1">
                  <c:v>1.3636363636363635</c:v>
                </c:pt>
                <c:pt idx="2">
                  <c:v>1.3333333333333333</c:v>
                </c:pt>
                <c:pt idx="3">
                  <c:v>1.3</c:v>
                </c:pt>
                <c:pt idx="4">
                  <c:v>1.6363636363636365</c:v>
                </c:pt>
                <c:pt idx="5">
                  <c:v>1.6</c:v>
                </c:pt>
                <c:pt idx="6">
                  <c:v>1.3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D3-4B85-9C94-03D02BA2E62E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Pivot!$P$29:$P$37</c:f>
              <c:numCache>
                <c:formatCode>0.0</c:formatCode>
                <c:ptCount val="8"/>
                <c:pt idx="0">
                  <c:v>1.6842105263157894</c:v>
                </c:pt>
                <c:pt idx="1">
                  <c:v>1.8</c:v>
                </c:pt>
                <c:pt idx="2">
                  <c:v>2.3333333333333335</c:v>
                </c:pt>
                <c:pt idx="3">
                  <c:v>1.8</c:v>
                </c:pt>
                <c:pt idx="4">
                  <c:v>1.45</c:v>
                </c:pt>
                <c:pt idx="5">
                  <c:v>1.8823529411764706</c:v>
                </c:pt>
                <c:pt idx="6">
                  <c:v>2.3333333333333335</c:v>
                </c:pt>
                <c:pt idx="7">
                  <c:v>2.1111111111111112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AD3-4B85-9C94-03D02BA2E62E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Pivot!$A$29:$A$37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</c:strCache>
            </c:strRef>
          </c:cat>
          <c:val>
            <c:numRef>
              <c:f>Pivot!$Q$29:$Q$37</c:f>
              <c:numCache>
                <c:formatCode>0.0</c:formatCode>
                <c:ptCount val="8"/>
                <c:pt idx="0">
                  <c:v>1.25</c:v>
                </c:pt>
                <c:pt idx="1">
                  <c:v>1.1818181818181819</c:v>
                </c:pt>
                <c:pt idx="2">
                  <c:v>1.3333333333333333</c:v>
                </c:pt>
                <c:pt idx="3">
                  <c:v>1.6</c:v>
                </c:pt>
                <c:pt idx="4">
                  <c:v>1.1904761904761905</c:v>
                </c:pt>
                <c:pt idx="5">
                  <c:v>1.75</c:v>
                </c:pt>
                <c:pt idx="6">
                  <c:v>1.7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D3-4B85-9C94-03D02BA2E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67852747671214886"/>
          <c:w val="0.97432938324725393"/>
          <c:h val="0.32147239886005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4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6790037947093753"/>
          <c:w val="0.9520242796003302"/>
          <c:h val="0.70831439029872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Pivot!$B$29:$B$34</c:f>
              <c:numCache>
                <c:formatCode>0.0</c:formatCode>
                <c:ptCount val="5"/>
                <c:pt idx="0">
                  <c:v>1.6666666666666667</c:v>
                </c:pt>
                <c:pt idx="1">
                  <c:v>1.0833333333333333</c:v>
                </c:pt>
                <c:pt idx="2">
                  <c:v>1</c:v>
                </c:pt>
                <c:pt idx="3">
                  <c:v>1.25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F-4D5B-95EC-8534D54027D3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Pivot!$C$29:$C$34</c:f>
              <c:numCache>
                <c:formatCode>0.0</c:formatCode>
                <c:ptCount val="5"/>
                <c:pt idx="0">
                  <c:v>1.3333333333333333</c:v>
                </c:pt>
                <c:pt idx="1">
                  <c:v>1.0833333333333333</c:v>
                </c:pt>
                <c:pt idx="2">
                  <c:v>1</c:v>
                </c:pt>
                <c:pt idx="3">
                  <c:v>1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F-4D5B-95EC-8534D54027D3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Pivot!$D$29:$D$34</c:f>
              <c:numCache>
                <c:formatCode>0.0</c:formatCode>
                <c:ptCount val="5"/>
                <c:pt idx="0">
                  <c:v>1</c:v>
                </c:pt>
                <c:pt idx="1">
                  <c:v>1.6363636363636365</c:v>
                </c:pt>
                <c:pt idx="2">
                  <c:v>1</c:v>
                </c:pt>
                <c:pt idx="3">
                  <c:v>1.375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F-4D5B-95EC-8534D54027D3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Pivot!$E$29:$E$34</c:f>
              <c:numCache>
                <c:formatCode>0.0</c:formatCode>
                <c:ptCount val="5"/>
                <c:pt idx="0">
                  <c:v>1.3333333333333333</c:v>
                </c:pt>
                <c:pt idx="1">
                  <c:v>1.2727272727272727</c:v>
                </c:pt>
                <c:pt idx="2">
                  <c:v>1.5</c:v>
                </c:pt>
                <c:pt idx="3">
                  <c:v>1.25</c:v>
                </c:pt>
                <c:pt idx="4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4F-4D5B-95EC-8534D54027D3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Pivot!$F$29:$F$34</c:f>
              <c:numCache>
                <c:formatCode>0.0</c:formatCode>
                <c:ptCount val="5"/>
                <c:pt idx="0">
                  <c:v>1</c:v>
                </c:pt>
                <c:pt idx="1">
                  <c:v>1.1818181818181819</c:v>
                </c:pt>
                <c:pt idx="2">
                  <c:v>1</c:v>
                </c:pt>
                <c:pt idx="3">
                  <c:v>1.25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4F-4D5B-95EC-8534D54027D3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Pivot!$G$29:$G$34</c:f>
              <c:numCache>
                <c:formatCode>0.0</c:formatCode>
                <c:ptCount val="5"/>
                <c:pt idx="0">
                  <c:v>1.3333333333333333</c:v>
                </c:pt>
                <c:pt idx="1">
                  <c:v>1</c:v>
                </c:pt>
                <c:pt idx="2">
                  <c:v>1</c:v>
                </c:pt>
                <c:pt idx="3">
                  <c:v>1.125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4F-4D5B-95EC-8534D54027D3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Pivot!$H$29:$H$34</c:f>
              <c:numCache>
                <c:formatCode>0.0</c:formatCode>
                <c:ptCount val="5"/>
                <c:pt idx="0">
                  <c:v>1.3333333333333333</c:v>
                </c:pt>
                <c:pt idx="1">
                  <c:v>1.5454545454545454</c:v>
                </c:pt>
                <c:pt idx="2">
                  <c:v>1</c:v>
                </c:pt>
                <c:pt idx="3">
                  <c:v>1.375</c:v>
                </c:pt>
                <c:pt idx="4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4F-4D5B-95EC-8534D54027D3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Pivot!$I$29:$I$34</c:f>
              <c:numCache>
                <c:formatCode>0.0</c:formatCode>
                <c:ptCount val="5"/>
                <c:pt idx="0">
                  <c:v>1.3333333333333333</c:v>
                </c:pt>
                <c:pt idx="1">
                  <c:v>1.1818181818181819</c:v>
                </c:pt>
                <c:pt idx="2">
                  <c:v>1</c:v>
                </c:pt>
                <c:pt idx="3">
                  <c:v>1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4F-4D5B-95EC-8534D54027D3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Pivot!$J$29:$J$34</c:f>
              <c:numCache>
                <c:formatCode>0.0</c:formatCode>
                <c:ptCount val="5"/>
                <c:pt idx="0">
                  <c:v>1.5</c:v>
                </c:pt>
                <c:pt idx="1">
                  <c:v>1.0833333333333333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4F-4D5B-95EC-8534D54027D3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Pivot!$K$29:$K$34</c:f>
              <c:numCache>
                <c:formatCode>0.0</c:formatCode>
                <c:ptCount val="5"/>
                <c:pt idx="0">
                  <c:v>2</c:v>
                </c:pt>
                <c:pt idx="1">
                  <c:v>1.0909090909090908</c:v>
                </c:pt>
                <c:pt idx="2">
                  <c:v>1</c:v>
                </c:pt>
                <c:pt idx="3">
                  <c:v>1.25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4F-4D5B-95EC-8534D54027D3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Pivot!$L$29:$L$34</c:f>
              <c:numCache>
                <c:formatCode>0.0</c:formatCode>
                <c:ptCount val="5"/>
                <c:pt idx="0">
                  <c:v>3</c:v>
                </c:pt>
                <c:pt idx="1">
                  <c:v>1.1666666666666667</c:v>
                </c:pt>
                <c:pt idx="2">
                  <c:v>2</c:v>
                </c:pt>
                <c:pt idx="3">
                  <c:v>1.5714285714285714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4F-4D5B-95EC-8534D54027D3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Pivot!$M$29:$M$34</c:f>
              <c:numCache>
                <c:formatCode>0.0</c:formatCode>
                <c:ptCount val="5"/>
                <c:pt idx="0">
                  <c:v>1.6666666666666667</c:v>
                </c:pt>
                <c:pt idx="1">
                  <c:v>1.4545454545454546</c:v>
                </c:pt>
                <c:pt idx="2">
                  <c:v>1.5</c:v>
                </c:pt>
                <c:pt idx="3">
                  <c:v>1.125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4F-4D5B-95EC-8534D54027D3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Pivot!$N$29:$N$34</c:f>
              <c:numCache>
                <c:formatCode>0.0</c:formatCode>
                <c:ptCount val="5"/>
                <c:pt idx="0">
                  <c:v>1.6666666666666667</c:v>
                </c:pt>
                <c:pt idx="1">
                  <c:v>1.75</c:v>
                </c:pt>
                <c:pt idx="2">
                  <c:v>1</c:v>
                </c:pt>
                <c:pt idx="3">
                  <c:v>1.5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4F-4D5B-95EC-8534D54027D3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Pivot!$O$29:$O$34</c:f>
              <c:numCache>
                <c:formatCode>0.0</c:formatCode>
                <c:ptCount val="5"/>
                <c:pt idx="0">
                  <c:v>2</c:v>
                </c:pt>
                <c:pt idx="1">
                  <c:v>1.1666666666666667</c:v>
                </c:pt>
                <c:pt idx="2">
                  <c:v>1</c:v>
                </c:pt>
                <c:pt idx="3">
                  <c:v>1</c:v>
                </c:pt>
                <c:pt idx="4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04F-4D5B-95EC-8534D54027D3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Pivot!$P$29:$P$34</c:f>
              <c:numCache>
                <c:formatCode>0.0</c:formatCode>
                <c:ptCount val="5"/>
                <c:pt idx="0">
                  <c:v>1.6666666666666667</c:v>
                </c:pt>
                <c:pt idx="1">
                  <c:v>1.7272727272727273</c:v>
                </c:pt>
                <c:pt idx="2">
                  <c:v>1.5</c:v>
                </c:pt>
                <c:pt idx="3">
                  <c:v>1.75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04F-4D5B-95EC-8534D54027D3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Pivot!$Q$29:$Q$34</c:f>
              <c:numCache>
                <c:formatCode>0.0</c:formatCode>
                <c:ptCount val="5"/>
                <c:pt idx="0">
                  <c:v>2.3333333333333335</c:v>
                </c:pt>
                <c:pt idx="1">
                  <c:v>1.1666666666666667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04F-4D5B-95EC-8534D5402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5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9014043841955505"/>
          <c:w val="0.9520242796003302"/>
          <c:h val="0.64982636849304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1.2391304347826086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F-4C03-A7B5-0F380C57475B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1.2173913043478262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F-4C03-A7B5-0F380C57475B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1.5777777777777777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F-4C03-A7B5-0F380C57475B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EF-4C03-A7B5-0F380C57475B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1.3409090909090908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EF-4C03-A7B5-0F380C57475B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1.2325581395348837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EF-4C03-A7B5-0F380C57475B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1.5111111111111111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EF-4C03-A7B5-0F380C57475B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1.2941176470588236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EF-4C03-A7B5-0F380C57475B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EF-4C03-A7B5-0F380C57475B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1.0930232558139534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EF-4C03-A7B5-0F380C57475B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1.4545454545454546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EF-4C03-A7B5-0F380C57475B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1.6097560975609757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CEF-4C03-A7B5-0F380C57475B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1.2608695652173914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EF-4C03-A7B5-0F380C57475B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1.5777777777777777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CEF-4C03-A7B5-0F380C57475B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2.5249999999999999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CEF-4C03-A7B5-0F380C57475B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1.2093023255813953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CEF-4C03-A7B5-0F380C574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7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2306661160831934"/>
          <c:w val="0.9520242796003302"/>
          <c:h val="0.60384706368161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1.1864406779661016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2-429B-9B84-A0D53154627B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1.2542372881355932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2-429B-9B84-A0D53154627B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1.6779661016949152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22-429B-9B84-A0D53154627B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1.4310344827586208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22-429B-9B84-A0D53154627B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1.2203389830508475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22-429B-9B84-A0D53154627B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1.1896551724137931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22-429B-9B84-A0D53154627B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1.423728813559322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22-429B-9B84-A0D53154627B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22-429B-9B84-A0D53154627B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22-429B-9B84-A0D53154627B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1.1379310344827587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F22-429B-9B84-A0D53154627B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1.5263157894736843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22-429B-9B84-A0D53154627B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F22-429B-9B84-A0D53154627B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22-429B-9B84-A0D53154627B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1.6833333333333333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F22-429B-9B84-A0D53154627B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2.3684210526315788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22-429B-9B84-A0D53154627B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1.3559322033898304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F22-429B-9B84-A0D531546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28.07.2025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ADBAA810-3B8D-4150-BDCF-F9548D89F323}" type="datetime1">
              <a:rPr lang="de-DE" smtClean="0"/>
              <a:t>28.07.2025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58DC-22C7-4CB5-9406-4C3868C0F040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D386-21A9-4C44-851D-588253D1ABF8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2C1D-5228-49FF-A23C-3AFADC022EC2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C740-5BB6-4BFA-9379-F2FEA4D37A06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EA9-7C18-49F3-BB3F-CEEDA62650CA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E7F9-864E-407A-9E45-919BF9FF3BCA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9266-08A4-4949-8130-4A45D2C1EE5D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926-7294-4800-841D-F134A4065FB4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B0A4-6CA9-429A-B156-179E0472E434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170-315A-49DD-8D6B-8694B4964DAA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770F-6929-41AD-B1F4-54D2499002B1}" type="datetime1">
              <a:rPr lang="de-DE" smtClean="0"/>
              <a:t>28.07.2025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EWP, </a:t>
            </a:r>
            <a:r>
              <a:rPr lang="de-DE" dirty="0" smtClean="0"/>
              <a:t>Neurologie </a:t>
            </a:r>
            <a:br>
              <a:rPr lang="de-DE" dirty="0" smtClean="0"/>
            </a:br>
            <a:r>
              <a:rPr lang="de-DE" dirty="0" smtClean="0"/>
              <a:t>2</a:t>
            </a:r>
            <a:r>
              <a:rPr lang="de-DE" dirty="0"/>
              <a:t>. Quartal </a:t>
            </a:r>
            <a:r>
              <a:rPr lang="de-DE" dirty="0" smtClean="0"/>
              <a:t>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smtClean="0"/>
              <a:t>Qualitätsmanagement</a:t>
            </a:r>
          </a:p>
          <a:p>
            <a:r>
              <a:rPr lang="de-DE" dirty="0" smtClean="0"/>
              <a:t>17.07.2025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3611"/>
            <a:ext cx="10515600" cy="142707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79405" y="1420398"/>
            <a:ext cx="1017367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/>
              <a:t>Befragungsteilnehmer: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Patienten aller EWP Stationen und </a:t>
            </a:r>
            <a:r>
              <a:rPr lang="de-DE" sz="1400" dirty="0" smtClean="0"/>
              <a:t>Tageskliniken, (Station 36 ohne Kinder)</a:t>
            </a:r>
            <a:endParaRPr lang="de-DE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Patienten der </a:t>
            </a:r>
            <a:r>
              <a:rPr lang="de-DE" sz="1400" dirty="0" smtClean="0"/>
              <a:t>Neurologie</a:t>
            </a:r>
          </a:p>
          <a:p>
            <a:pPr lvl="1"/>
            <a:endParaRPr lang="de-DE" sz="1400" dirty="0"/>
          </a:p>
          <a:p>
            <a:r>
              <a:rPr lang="de-DE" sz="1400" u="sng" dirty="0" smtClean="0"/>
              <a:t>Befragungszyklus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Aushändigung des Fragebogens </a:t>
            </a:r>
            <a:r>
              <a:rPr lang="de-DE" sz="1400" dirty="0" smtClean="0"/>
              <a:t>an jeden Patienten 1-3 </a:t>
            </a:r>
            <a:r>
              <a:rPr lang="de-DE" sz="1400" dirty="0"/>
              <a:t>Tage vor </a:t>
            </a:r>
            <a:r>
              <a:rPr lang="de-DE" sz="1400" dirty="0" smtClean="0"/>
              <a:t>Entlassung/Verlegung</a:t>
            </a:r>
          </a:p>
          <a:p>
            <a:pPr lvl="1"/>
            <a:endParaRPr lang="de-DE" sz="1400" u="sng" dirty="0" smtClean="0"/>
          </a:p>
          <a:p>
            <a:r>
              <a:rPr lang="de-DE" sz="1400" u="sng" dirty="0" smtClean="0"/>
              <a:t>Bewertungsscala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1 </a:t>
            </a:r>
            <a:r>
              <a:rPr lang="de-DE" sz="1400" dirty="0"/>
              <a:t>– </a:t>
            </a:r>
            <a:r>
              <a:rPr lang="de-DE" sz="1400" dirty="0" smtClean="0"/>
              <a:t>5 für Neurologie und EWP </a:t>
            </a:r>
            <a:r>
              <a:rPr lang="de-DE" sz="1400" dirty="0"/>
              <a:t>1 = sehr </a:t>
            </a:r>
            <a:r>
              <a:rPr lang="de-DE" sz="1400" dirty="0" smtClean="0"/>
              <a:t>gut, </a:t>
            </a:r>
            <a:r>
              <a:rPr lang="de-DE" sz="1400" dirty="0"/>
              <a:t>2 = </a:t>
            </a:r>
            <a:r>
              <a:rPr lang="de-DE" sz="1400" dirty="0" smtClean="0"/>
              <a:t>gut, </a:t>
            </a:r>
            <a:r>
              <a:rPr lang="de-DE" sz="1400" dirty="0"/>
              <a:t>3 = </a:t>
            </a:r>
            <a:r>
              <a:rPr lang="de-DE" sz="1400" dirty="0" smtClean="0"/>
              <a:t>befriedigend, </a:t>
            </a:r>
            <a:r>
              <a:rPr lang="de-DE" sz="1400" dirty="0"/>
              <a:t>4 = </a:t>
            </a:r>
            <a:r>
              <a:rPr lang="de-DE" sz="1400" dirty="0" smtClean="0"/>
              <a:t>ausreichend, </a:t>
            </a:r>
            <a:r>
              <a:rPr lang="de-DE" sz="1400" dirty="0"/>
              <a:t>5 = </a:t>
            </a:r>
            <a:r>
              <a:rPr lang="de-DE" sz="1400" dirty="0" smtClean="0"/>
              <a:t>mangelhaft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1-3 Station 30 =sehr gut, befriedigend, mangelhaft</a:t>
            </a:r>
          </a:p>
          <a:p>
            <a:pPr lvl="1"/>
            <a:endParaRPr lang="de-DE" sz="1400" dirty="0"/>
          </a:p>
          <a:p>
            <a:r>
              <a:rPr lang="de-DE" sz="1400" u="sng" dirty="0" smtClean="0"/>
              <a:t>Präsentation der Auswertung erfolgt an: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Krankenhausleitung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Chefärzte EWP und </a:t>
            </a:r>
            <a:r>
              <a:rPr lang="de-DE" sz="1400" dirty="0" smtClean="0"/>
              <a:t>Neurologie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PDL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QMB </a:t>
            </a:r>
            <a:r>
              <a:rPr lang="de-DE" sz="1400" dirty="0"/>
              <a:t>=&gt; Weitergabe an das multiprofessionelle Team der Station/TK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Veröffentlichung im Intranet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Veröffentlichung (Quartalsauswertung) </a:t>
            </a:r>
            <a:r>
              <a:rPr lang="de-DE" sz="1400" dirty="0"/>
              <a:t>auf unserer </a:t>
            </a:r>
            <a:r>
              <a:rPr lang="de-DE" sz="1400" dirty="0" smtClean="0"/>
              <a:t>Homepage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Zusätzlich erhalten die </a:t>
            </a:r>
            <a:r>
              <a:rPr lang="de-DE" sz="1400" dirty="0" err="1" smtClean="0"/>
              <a:t>Stationen+PDL+PDBL</a:t>
            </a:r>
            <a:r>
              <a:rPr lang="de-DE" sz="1400" dirty="0" smtClean="0"/>
              <a:t> monatlich die Freitexte und Auswertung des Fragebogens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303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April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46891"/>
              </p:ext>
            </p:extLst>
          </p:nvPr>
        </p:nvGraphicFramePr>
        <p:xfrm>
          <a:off x="7647221" y="3837064"/>
          <a:ext cx="3706578" cy="212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553551"/>
              </p:ext>
            </p:extLst>
          </p:nvPr>
        </p:nvGraphicFramePr>
        <p:xfrm>
          <a:off x="897921" y="1371599"/>
          <a:ext cx="10455877" cy="233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473521"/>
              </p:ext>
            </p:extLst>
          </p:nvPr>
        </p:nvGraphicFramePr>
        <p:xfrm>
          <a:off x="897921" y="3831702"/>
          <a:ext cx="4193063" cy="212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999774"/>
              </p:ext>
            </p:extLst>
          </p:nvPr>
        </p:nvGraphicFramePr>
        <p:xfrm>
          <a:off x="5194570" y="3831702"/>
          <a:ext cx="2256817" cy="212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4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</a:t>
            </a:r>
            <a:r>
              <a:rPr lang="de-DE" sz="3600" smtClean="0">
                <a:solidFill>
                  <a:prstClr val="black"/>
                </a:solidFill>
              </a:rPr>
              <a:t>Mai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</a:t>
            </a:r>
            <a:r>
              <a:rPr lang="de-DE" sz="1600" dirty="0" smtClean="0">
                <a:solidFill>
                  <a:prstClr val="black"/>
                </a:solidFill>
              </a:rPr>
              <a:t>1-3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65420"/>
              </p:ext>
            </p:extLst>
          </p:nvPr>
        </p:nvGraphicFramePr>
        <p:xfrm>
          <a:off x="7402749" y="4032356"/>
          <a:ext cx="3618689" cy="198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479672"/>
              </p:ext>
            </p:extLst>
          </p:nvPr>
        </p:nvGraphicFramePr>
        <p:xfrm>
          <a:off x="838200" y="1446819"/>
          <a:ext cx="10183238" cy="23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237732"/>
              </p:ext>
            </p:extLst>
          </p:nvPr>
        </p:nvGraphicFramePr>
        <p:xfrm>
          <a:off x="838200" y="4032356"/>
          <a:ext cx="3797029" cy="196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90975"/>
              </p:ext>
            </p:extLst>
          </p:nvPr>
        </p:nvGraphicFramePr>
        <p:xfrm>
          <a:off x="4756825" y="4027733"/>
          <a:ext cx="2548647" cy="198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706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Juni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62883"/>
              </p:ext>
            </p:extLst>
          </p:nvPr>
        </p:nvGraphicFramePr>
        <p:xfrm>
          <a:off x="5127023" y="4027273"/>
          <a:ext cx="2633019" cy="203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166006"/>
              </p:ext>
            </p:extLst>
          </p:nvPr>
        </p:nvGraphicFramePr>
        <p:xfrm>
          <a:off x="838200" y="1359243"/>
          <a:ext cx="11032524" cy="261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729541"/>
              </p:ext>
            </p:extLst>
          </p:nvPr>
        </p:nvGraphicFramePr>
        <p:xfrm>
          <a:off x="838200" y="4027273"/>
          <a:ext cx="4211595" cy="203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382390"/>
              </p:ext>
            </p:extLst>
          </p:nvPr>
        </p:nvGraphicFramePr>
        <p:xfrm>
          <a:off x="7837270" y="4027272"/>
          <a:ext cx="4033454" cy="217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917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203</Words>
  <Application>Microsoft Office PowerPoint</Application>
  <PresentationFormat>Breitbild</PresentationFormat>
  <Paragraphs>46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EWP, Neurologie  2. Quartal  2025</vt:lpstr>
      <vt:lpstr>Auswertung Patientenzufriedenheit</vt:lpstr>
      <vt:lpstr>Auswertung Patientenzufriedenheit April Benotung  1 – 5   außer Station 30 – separater Fragebögen, Benotung 1-3 </vt:lpstr>
      <vt:lpstr>Auswertung Patientenzufriedenheit Mai 2025 Benotung  1 – 5   außer Station 30 – separater Fragebögen, Benotung 1-3</vt:lpstr>
      <vt:lpstr>Auswertung Patientenzufriedenheit Juni 2025 Benotung  1 – 5   außer Station 30 – separater Fragebögen, Benotung 1-3 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EWP, Neurologie</dc:title>
  <dc:creator>Exner, Hanna</dc:creator>
  <cp:lastModifiedBy>Stoll, Franziska</cp:lastModifiedBy>
  <cp:revision>330</cp:revision>
  <cp:lastPrinted>2023-10-09T13:31:10Z</cp:lastPrinted>
  <dcterms:created xsi:type="dcterms:W3CDTF">2023-05-16T07:55:18Z</dcterms:created>
  <dcterms:modified xsi:type="dcterms:W3CDTF">2025-07-28T06:56:14Z</dcterms:modified>
</cp:coreProperties>
</file>